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2" r:id="rId2"/>
    <p:sldId id="264" r:id="rId3"/>
    <p:sldId id="267" r:id="rId4"/>
    <p:sldId id="281" r:id="rId5"/>
    <p:sldId id="268" r:id="rId6"/>
    <p:sldId id="269" r:id="rId7"/>
    <p:sldId id="284" r:id="rId8"/>
    <p:sldId id="285" r:id="rId9"/>
    <p:sldId id="286" r:id="rId10"/>
    <p:sldId id="287" r:id="rId11"/>
    <p:sldId id="288" r:id="rId12"/>
    <p:sldId id="289" r:id="rId13"/>
    <p:sldId id="278"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2" pos="7355" userDrawn="1">
          <p15:clr>
            <a:srgbClr val="A4A3A4"/>
          </p15:clr>
        </p15:guide>
        <p15:guide id="3" pos="325" userDrawn="1">
          <p15:clr>
            <a:srgbClr val="A4A3A4"/>
          </p15:clr>
        </p15:guide>
        <p15:guide id="4"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93" d="100"/>
          <a:sy n="93" d="100"/>
        </p:scale>
        <p:origin x="302" y="72"/>
      </p:cViewPr>
      <p:guideLst>
        <p:guide orient="horz" pos="686"/>
        <p:guide pos="7355"/>
        <p:guide pos="325"/>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EB919-B219-4E4B-BF76-AC9A70D72D95}" type="datetimeFigureOut">
              <a:rPr lang="en-IN" smtClean="0"/>
              <a:t>22-11-2022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37371-30E2-4866-AF41-363474181D26}" type="slidenum">
              <a:rPr lang="en-IN" smtClean="0"/>
              <a:t>‹#›</a:t>
            </a:fld>
            <a:endParaRPr lang="en-IN"/>
          </a:p>
        </p:txBody>
      </p:sp>
    </p:spTree>
    <p:extLst>
      <p:ext uri="{BB962C8B-B14F-4D97-AF65-F5344CB8AC3E}">
        <p14:creationId xmlns:p14="http://schemas.microsoft.com/office/powerpoint/2010/main" val="327214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3</a:t>
            </a:fld>
            <a:endParaRPr lang="en-IN"/>
          </a:p>
        </p:txBody>
      </p:sp>
    </p:spTree>
    <p:extLst>
      <p:ext uri="{BB962C8B-B14F-4D97-AF65-F5344CB8AC3E}">
        <p14:creationId xmlns:p14="http://schemas.microsoft.com/office/powerpoint/2010/main" val="892343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12</a:t>
            </a:fld>
            <a:endParaRPr lang="en-IN"/>
          </a:p>
        </p:txBody>
      </p:sp>
    </p:spTree>
    <p:extLst>
      <p:ext uri="{BB962C8B-B14F-4D97-AF65-F5344CB8AC3E}">
        <p14:creationId xmlns:p14="http://schemas.microsoft.com/office/powerpoint/2010/main" val="3052532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13</a:t>
            </a:fld>
            <a:endParaRPr lang="en-IN"/>
          </a:p>
        </p:txBody>
      </p:sp>
    </p:spTree>
    <p:extLst>
      <p:ext uri="{BB962C8B-B14F-4D97-AF65-F5344CB8AC3E}">
        <p14:creationId xmlns:p14="http://schemas.microsoft.com/office/powerpoint/2010/main" val="2713598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14</a:t>
            </a:fld>
            <a:endParaRPr lang="en-IN"/>
          </a:p>
        </p:txBody>
      </p:sp>
    </p:spTree>
    <p:extLst>
      <p:ext uri="{BB962C8B-B14F-4D97-AF65-F5344CB8AC3E}">
        <p14:creationId xmlns:p14="http://schemas.microsoft.com/office/powerpoint/2010/main" val="230120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4</a:t>
            </a:fld>
            <a:endParaRPr lang="en-IN"/>
          </a:p>
        </p:txBody>
      </p:sp>
    </p:spTree>
    <p:extLst>
      <p:ext uri="{BB962C8B-B14F-4D97-AF65-F5344CB8AC3E}">
        <p14:creationId xmlns:p14="http://schemas.microsoft.com/office/powerpoint/2010/main" val="3218669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5</a:t>
            </a:fld>
            <a:endParaRPr lang="en-IN"/>
          </a:p>
        </p:txBody>
      </p:sp>
    </p:spTree>
    <p:extLst>
      <p:ext uri="{BB962C8B-B14F-4D97-AF65-F5344CB8AC3E}">
        <p14:creationId xmlns:p14="http://schemas.microsoft.com/office/powerpoint/2010/main" val="351072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6</a:t>
            </a:fld>
            <a:endParaRPr lang="en-IN"/>
          </a:p>
        </p:txBody>
      </p:sp>
    </p:spTree>
    <p:extLst>
      <p:ext uri="{BB962C8B-B14F-4D97-AF65-F5344CB8AC3E}">
        <p14:creationId xmlns:p14="http://schemas.microsoft.com/office/powerpoint/2010/main" val="290378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7</a:t>
            </a:fld>
            <a:endParaRPr lang="en-IN"/>
          </a:p>
        </p:txBody>
      </p:sp>
    </p:spTree>
    <p:extLst>
      <p:ext uri="{BB962C8B-B14F-4D97-AF65-F5344CB8AC3E}">
        <p14:creationId xmlns:p14="http://schemas.microsoft.com/office/powerpoint/2010/main" val="172649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8</a:t>
            </a:fld>
            <a:endParaRPr lang="en-IN"/>
          </a:p>
        </p:txBody>
      </p:sp>
    </p:spTree>
    <p:extLst>
      <p:ext uri="{BB962C8B-B14F-4D97-AF65-F5344CB8AC3E}">
        <p14:creationId xmlns:p14="http://schemas.microsoft.com/office/powerpoint/2010/main" val="170525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9</a:t>
            </a:fld>
            <a:endParaRPr lang="en-IN"/>
          </a:p>
        </p:txBody>
      </p:sp>
    </p:spTree>
    <p:extLst>
      <p:ext uri="{BB962C8B-B14F-4D97-AF65-F5344CB8AC3E}">
        <p14:creationId xmlns:p14="http://schemas.microsoft.com/office/powerpoint/2010/main" val="647387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10</a:t>
            </a:fld>
            <a:endParaRPr lang="en-IN"/>
          </a:p>
        </p:txBody>
      </p:sp>
    </p:spTree>
    <p:extLst>
      <p:ext uri="{BB962C8B-B14F-4D97-AF65-F5344CB8AC3E}">
        <p14:creationId xmlns:p14="http://schemas.microsoft.com/office/powerpoint/2010/main" val="31762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ont-gsans)"/>
              </a:rPr>
              <a:t>Flutter is an open source framework by Google for building beautiful, natively compiled, multi-platform applications from a single codebase.</a:t>
            </a:r>
          </a:p>
          <a:p>
            <a:endParaRPr lang="en-IN" dirty="0"/>
          </a:p>
        </p:txBody>
      </p:sp>
      <p:sp>
        <p:nvSpPr>
          <p:cNvPr id="4" name="Slide Number Placeholder 3"/>
          <p:cNvSpPr>
            <a:spLocks noGrp="1"/>
          </p:cNvSpPr>
          <p:nvPr>
            <p:ph type="sldNum" sz="quarter" idx="5"/>
          </p:nvPr>
        </p:nvSpPr>
        <p:spPr/>
        <p:txBody>
          <a:bodyPr/>
          <a:lstStyle/>
          <a:p>
            <a:fld id="{D5737371-30E2-4866-AF41-363474181D26}" type="slidenum">
              <a:rPr lang="en-IN" smtClean="0"/>
              <a:t>11</a:t>
            </a:fld>
            <a:endParaRPr lang="en-IN"/>
          </a:p>
        </p:txBody>
      </p:sp>
    </p:spTree>
    <p:extLst>
      <p:ext uri="{BB962C8B-B14F-4D97-AF65-F5344CB8AC3E}">
        <p14:creationId xmlns:p14="http://schemas.microsoft.com/office/powerpoint/2010/main" val="349255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4D70-43DF-E7E3-74D6-F5B90EF24E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DC4641-0530-8191-A2E6-8B769BECB3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2774AE-6643-440C-C81D-17C20B260D10}"/>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5" name="Footer Placeholder 4">
            <a:extLst>
              <a:ext uri="{FF2B5EF4-FFF2-40B4-BE49-F238E27FC236}">
                <a16:creationId xmlns:a16="http://schemas.microsoft.com/office/drawing/2014/main" id="{0CFF3D0C-B33C-6A10-4DD3-68AFC0808E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CDA3D6-9DFF-B2D4-DA20-F2318DF23E08}"/>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3816028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660A-B26A-74E7-D517-49567691E5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69A5A4-4768-E8C1-3A03-9A723EE5D5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BFE30C-5588-27C0-16D9-0419FE205629}"/>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5" name="Footer Placeholder 4">
            <a:extLst>
              <a:ext uri="{FF2B5EF4-FFF2-40B4-BE49-F238E27FC236}">
                <a16:creationId xmlns:a16="http://schemas.microsoft.com/office/drawing/2014/main" id="{1C64509C-7B1A-2E3C-6BEE-EABEB34BFA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478435-72E4-AF1F-9A06-BB9FED2CE326}"/>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202821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27B7E0-9ADD-4B9D-A34B-F93398A04B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E886EC-D926-6CE5-6300-CA811A9920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9C15C-4543-859C-8641-92E50096E6FC}"/>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5" name="Footer Placeholder 4">
            <a:extLst>
              <a:ext uri="{FF2B5EF4-FFF2-40B4-BE49-F238E27FC236}">
                <a16:creationId xmlns:a16="http://schemas.microsoft.com/office/drawing/2014/main" id="{FB50BA4E-14B9-0ABB-C1A6-E497E1464A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1B4E2-9901-CBBA-D8DF-C3A5653ED182}"/>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292541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820-E81A-49B2-D6A5-C072083E0E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F65132-3708-9052-1D5B-EA4122B4D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4E4052-F3B9-828C-7877-1BB6B99C7F06}"/>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5" name="Footer Placeholder 4">
            <a:extLst>
              <a:ext uri="{FF2B5EF4-FFF2-40B4-BE49-F238E27FC236}">
                <a16:creationId xmlns:a16="http://schemas.microsoft.com/office/drawing/2014/main" id="{B3998E67-0377-AA74-79A6-69E7F5ABA8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1EBB2E-414C-E2F9-3364-5A876B016DF7}"/>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1804543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CCB7-AA95-5D78-34E1-DBF3CF178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E92D43-BA62-855F-03E2-5CFC096507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6CFEE-2584-561C-DE60-5F181F5D805C}"/>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5" name="Footer Placeholder 4">
            <a:extLst>
              <a:ext uri="{FF2B5EF4-FFF2-40B4-BE49-F238E27FC236}">
                <a16:creationId xmlns:a16="http://schemas.microsoft.com/office/drawing/2014/main" id="{1D496DA2-39A2-2BF9-3E80-22DD2D1B90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00641A-03BC-3B39-E8D5-15B00AD77E5A}"/>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2776897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4C30-FC2E-CCFE-4961-594A22C4FE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67AA72-2007-7760-BABF-0B845458E2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F9E564-668B-1421-5894-DB585074F5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E03D07-E57F-3EB0-A982-61399C9CCD6C}"/>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6" name="Footer Placeholder 5">
            <a:extLst>
              <a:ext uri="{FF2B5EF4-FFF2-40B4-BE49-F238E27FC236}">
                <a16:creationId xmlns:a16="http://schemas.microsoft.com/office/drawing/2014/main" id="{8B562675-18B9-C8AC-2EFE-ADDA37E5E0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4BB884-DDAF-A80A-E045-FEFDC4A83462}"/>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296307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DEA1-1E6C-B8A6-3C3F-8388C6D527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93559B-E50B-5DD3-FFB6-E689700BC9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D02A4D-C397-8C05-38A5-ED5E4CCB4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BCD02-8CE6-CB21-1531-89C3E0EFE1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04D67-36BD-4CA3-80A2-609ADE605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DB6FE4-FAD2-F344-A612-FB62A663D2DF}"/>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8" name="Footer Placeholder 7">
            <a:extLst>
              <a:ext uri="{FF2B5EF4-FFF2-40B4-BE49-F238E27FC236}">
                <a16:creationId xmlns:a16="http://schemas.microsoft.com/office/drawing/2014/main" id="{6563ABA3-7799-4624-AC3B-89E061373D3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DA5C11-ACA7-87A7-ABA4-92C8B3418F48}"/>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94378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C959-6A94-93A1-C723-F6C7DDA8AA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56B2DE-C364-66DC-A191-3E06F58F3FDE}"/>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4" name="Footer Placeholder 3">
            <a:extLst>
              <a:ext uri="{FF2B5EF4-FFF2-40B4-BE49-F238E27FC236}">
                <a16:creationId xmlns:a16="http://schemas.microsoft.com/office/drawing/2014/main" id="{B913E4AD-32BD-65B9-A31F-C4FEBF3991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61B791-7338-DCA8-3A54-52601A6C52FD}"/>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46124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15E0E5-CD74-4382-6891-F8D69CE38A46}"/>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3" name="Footer Placeholder 2">
            <a:extLst>
              <a:ext uri="{FF2B5EF4-FFF2-40B4-BE49-F238E27FC236}">
                <a16:creationId xmlns:a16="http://schemas.microsoft.com/office/drawing/2014/main" id="{0960AE36-8146-9AAC-E374-AF5CEDEE4E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D5D7D5-66F9-BCDF-3DAC-A407CAC76C5F}"/>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25559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B8F0-7F98-8E64-1F1E-6ABA0EB14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7EAB42C-D432-33D4-039C-DB738DD56E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82B975-D300-959A-34B5-6FB203908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C7E87D-5A21-9EE9-7740-3B64BDAD55EF}"/>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6" name="Footer Placeholder 5">
            <a:extLst>
              <a:ext uri="{FF2B5EF4-FFF2-40B4-BE49-F238E27FC236}">
                <a16:creationId xmlns:a16="http://schemas.microsoft.com/office/drawing/2014/main" id="{60471DB7-245A-FCF1-A141-F03C1D3DA6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FD8B03-A74C-30D9-A4B9-7AD750E3F57F}"/>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21847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2DF3-C32A-4E7C-37AC-9DF4DB966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F1AECA-3C45-CC9F-04A9-1FEBB4FBD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A1212E-8B88-6FAE-1B74-E5CF906BB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76892-3AB5-468A-BA23-54E9F6F9CAF8}"/>
              </a:ext>
            </a:extLst>
          </p:cNvPr>
          <p:cNvSpPr>
            <a:spLocks noGrp="1"/>
          </p:cNvSpPr>
          <p:nvPr>
            <p:ph type="dt" sz="half" idx="10"/>
          </p:nvPr>
        </p:nvSpPr>
        <p:spPr/>
        <p:txBody>
          <a:bodyPr/>
          <a:lstStyle/>
          <a:p>
            <a:fld id="{EFA7ADC3-CE74-43A5-A582-D49F1D904191}" type="datetimeFigureOut">
              <a:rPr lang="en-IN" smtClean="0"/>
              <a:t>22-11-2022</a:t>
            </a:fld>
            <a:endParaRPr lang="en-IN"/>
          </a:p>
        </p:txBody>
      </p:sp>
      <p:sp>
        <p:nvSpPr>
          <p:cNvPr id="6" name="Footer Placeholder 5">
            <a:extLst>
              <a:ext uri="{FF2B5EF4-FFF2-40B4-BE49-F238E27FC236}">
                <a16:creationId xmlns:a16="http://schemas.microsoft.com/office/drawing/2014/main" id="{B82C42D4-3723-04FD-BC30-A54F511BE5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2393C2-D291-78A1-43DD-5A921BBC2EFD}"/>
              </a:ext>
            </a:extLst>
          </p:cNvPr>
          <p:cNvSpPr>
            <a:spLocks noGrp="1"/>
          </p:cNvSpPr>
          <p:nvPr>
            <p:ph type="sldNum" sz="quarter" idx="12"/>
          </p:nvPr>
        </p:nvSpPr>
        <p:spPr/>
        <p:txBody>
          <a:bodyPr/>
          <a:lstStyle/>
          <a:p>
            <a:fld id="{A4E6813B-7B2E-4BC1-9C00-58899F965EE0}" type="slidenum">
              <a:rPr lang="en-IN" smtClean="0"/>
              <a:t>‹#›</a:t>
            </a:fld>
            <a:endParaRPr lang="en-IN"/>
          </a:p>
        </p:txBody>
      </p:sp>
    </p:spTree>
    <p:extLst>
      <p:ext uri="{BB962C8B-B14F-4D97-AF65-F5344CB8AC3E}">
        <p14:creationId xmlns:p14="http://schemas.microsoft.com/office/powerpoint/2010/main" val="91385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C6751-5103-6360-A8B8-27D4BD095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792794-8096-D620-8836-590F5B4525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9A52F-33AF-A3E4-50C8-1C6595D6B4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A7ADC3-CE74-43A5-A582-D49F1D904191}" type="datetimeFigureOut">
              <a:rPr lang="en-IN" smtClean="0"/>
              <a:t>22-11-2022</a:t>
            </a:fld>
            <a:endParaRPr lang="en-IN"/>
          </a:p>
        </p:txBody>
      </p:sp>
      <p:sp>
        <p:nvSpPr>
          <p:cNvPr id="5" name="Footer Placeholder 4">
            <a:extLst>
              <a:ext uri="{FF2B5EF4-FFF2-40B4-BE49-F238E27FC236}">
                <a16:creationId xmlns:a16="http://schemas.microsoft.com/office/drawing/2014/main" id="{88DA8056-BF4E-B2B7-A4FF-5791B1A946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DFA9E1-BD28-F3E7-22A7-B61E17C49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6813B-7B2E-4BC1-9C00-58899F965EE0}" type="slidenum">
              <a:rPr lang="en-IN" smtClean="0"/>
              <a:t>‹#›</a:t>
            </a:fld>
            <a:endParaRPr lang="en-IN"/>
          </a:p>
        </p:txBody>
      </p:sp>
    </p:spTree>
    <p:extLst>
      <p:ext uri="{BB962C8B-B14F-4D97-AF65-F5344CB8AC3E}">
        <p14:creationId xmlns:p14="http://schemas.microsoft.com/office/powerpoint/2010/main" val="3055822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jp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g"/><Relationship Id="rId7"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jp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14.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2951C1-044B-A561-B409-768B51717432}"/>
              </a:ext>
            </a:extLst>
          </p:cNvPr>
          <p:cNvSpPr txBox="1"/>
          <p:nvPr/>
        </p:nvSpPr>
        <p:spPr>
          <a:xfrm flipH="1">
            <a:off x="515938" y="164544"/>
            <a:ext cx="5580640" cy="923330"/>
          </a:xfrm>
          <a:prstGeom prst="rect">
            <a:avLst/>
          </a:prstGeom>
          <a:noFill/>
        </p:spPr>
        <p:txBody>
          <a:bodyPr wrap="square" rtlCol="0">
            <a:spAutoFit/>
          </a:bodyPr>
          <a:lstStyle/>
          <a:p>
            <a:r>
              <a:rPr lang="en-US" sz="5400" dirty="0">
                <a:latin typeface="+mj-lt"/>
              </a:rPr>
              <a:t>GLA University</a:t>
            </a:r>
            <a:endParaRPr lang="en-IN" sz="5400" dirty="0">
              <a:latin typeface="+mj-lt"/>
            </a:endParaRPr>
          </a:p>
        </p:txBody>
      </p:sp>
      <p:pic>
        <p:nvPicPr>
          <p:cNvPr id="1026" name="Picture 2" descr="GLA University - Wikipedia">
            <a:extLst>
              <a:ext uri="{FF2B5EF4-FFF2-40B4-BE49-F238E27FC236}">
                <a16:creationId xmlns:a16="http://schemas.microsoft.com/office/drawing/2014/main" id="{A6CD2EBC-E709-3082-4361-51B2101D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0874" y="512763"/>
            <a:ext cx="955189" cy="9265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7874"/>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F5BE02-8FFF-CDF3-F342-33A142793842}"/>
              </a:ext>
            </a:extLst>
          </p:cNvPr>
          <p:cNvSpPr txBox="1"/>
          <p:nvPr/>
        </p:nvSpPr>
        <p:spPr>
          <a:xfrm>
            <a:off x="4002575" y="1916772"/>
            <a:ext cx="4186852" cy="923330"/>
          </a:xfrm>
          <a:prstGeom prst="rect">
            <a:avLst/>
          </a:prstGeom>
          <a:noFill/>
        </p:spPr>
        <p:txBody>
          <a:bodyPr wrap="none" rtlCol="0">
            <a:spAutoFit/>
          </a:bodyPr>
          <a:lstStyle/>
          <a:p>
            <a:pPr algn="ctr"/>
            <a:r>
              <a:rPr lang="en-US" sz="5400" dirty="0" smtClean="0">
                <a:latin typeface="+mj-lt"/>
              </a:rPr>
              <a:t>To Your Door</a:t>
            </a:r>
            <a:endParaRPr lang="en-IN" sz="5400" dirty="0">
              <a:latin typeface="+mj-lt"/>
            </a:endParaRPr>
          </a:p>
        </p:txBody>
      </p:sp>
      <p:sp>
        <p:nvSpPr>
          <p:cNvPr id="13" name="TextBox 12">
            <a:extLst>
              <a:ext uri="{FF2B5EF4-FFF2-40B4-BE49-F238E27FC236}">
                <a16:creationId xmlns:a16="http://schemas.microsoft.com/office/drawing/2014/main" id="{36D6EB04-3C85-3C07-DE9F-E231852FDC69}"/>
              </a:ext>
            </a:extLst>
          </p:cNvPr>
          <p:cNvSpPr txBox="1"/>
          <p:nvPr/>
        </p:nvSpPr>
        <p:spPr>
          <a:xfrm>
            <a:off x="4630994" y="1524709"/>
            <a:ext cx="2930013" cy="523220"/>
          </a:xfrm>
          <a:prstGeom prst="rect">
            <a:avLst/>
          </a:prstGeom>
          <a:noFill/>
        </p:spPr>
        <p:txBody>
          <a:bodyPr wrap="square">
            <a:spAutoFit/>
          </a:bodyPr>
          <a:lstStyle/>
          <a:p>
            <a:pPr algn="ctr"/>
            <a:r>
              <a:rPr lang="en-US" sz="2400" dirty="0">
                <a:solidFill>
                  <a:schemeClr val="accent2"/>
                </a:solidFill>
                <a:latin typeface="+mj-lt"/>
              </a:rPr>
              <a:t>Presentation</a:t>
            </a:r>
            <a:r>
              <a:rPr lang="en-US" sz="2800" dirty="0">
                <a:solidFill>
                  <a:schemeClr val="accent2"/>
                </a:solidFill>
                <a:latin typeface="+mj-lt"/>
              </a:rPr>
              <a:t> on </a:t>
            </a:r>
          </a:p>
        </p:txBody>
      </p:sp>
      <p:sp>
        <p:nvSpPr>
          <p:cNvPr id="2" name="TextBox 1">
            <a:extLst>
              <a:ext uri="{FF2B5EF4-FFF2-40B4-BE49-F238E27FC236}">
                <a16:creationId xmlns:a16="http://schemas.microsoft.com/office/drawing/2014/main" id="{9C3AE3C3-55FF-D3AE-5F1A-40343D672506}"/>
              </a:ext>
            </a:extLst>
          </p:cNvPr>
          <p:cNvSpPr txBox="1"/>
          <p:nvPr/>
        </p:nvSpPr>
        <p:spPr>
          <a:xfrm>
            <a:off x="3867666" y="2692273"/>
            <a:ext cx="4456669" cy="1200329"/>
          </a:xfrm>
          <a:prstGeom prst="rect">
            <a:avLst/>
          </a:prstGeom>
          <a:noFill/>
        </p:spPr>
        <p:txBody>
          <a:bodyPr wrap="none" rtlCol="0">
            <a:spAutoFit/>
          </a:bodyPr>
          <a:lstStyle/>
          <a:p>
            <a:pPr algn="ctr"/>
            <a:r>
              <a:rPr lang="en-US" dirty="0">
                <a:solidFill>
                  <a:schemeClr val="accent1"/>
                </a:solidFill>
                <a:latin typeface="+mj-lt"/>
              </a:rPr>
              <a:t>OF </a:t>
            </a:r>
          </a:p>
          <a:p>
            <a:pPr algn="ctr"/>
            <a:r>
              <a:rPr lang="en-US" dirty="0">
                <a:solidFill>
                  <a:schemeClr val="accent1"/>
                </a:solidFill>
                <a:latin typeface="+mj-lt"/>
              </a:rPr>
              <a:t>BACHELOR OF ENGINEERING</a:t>
            </a:r>
          </a:p>
          <a:p>
            <a:pPr algn="ctr"/>
            <a:r>
              <a:rPr lang="en-US" dirty="0">
                <a:solidFill>
                  <a:schemeClr val="accent1"/>
                </a:solidFill>
                <a:latin typeface="+mj-lt"/>
              </a:rPr>
              <a:t>IN </a:t>
            </a:r>
          </a:p>
          <a:p>
            <a:pPr algn="ctr"/>
            <a:r>
              <a:rPr lang="en-IN" dirty="0">
                <a:solidFill>
                  <a:schemeClr val="accent1"/>
                </a:solidFill>
                <a:latin typeface="+mj-lt"/>
              </a:rPr>
              <a:t>COMPUTER SCIENCE ENGINEERING</a:t>
            </a:r>
          </a:p>
        </p:txBody>
      </p:sp>
      <p:sp>
        <p:nvSpPr>
          <p:cNvPr id="3" name="TextBox 2">
            <a:extLst>
              <a:ext uri="{FF2B5EF4-FFF2-40B4-BE49-F238E27FC236}">
                <a16:creationId xmlns:a16="http://schemas.microsoft.com/office/drawing/2014/main" id="{EE38D564-4EAC-30F7-B2CB-25B4DA65E12A}"/>
              </a:ext>
            </a:extLst>
          </p:cNvPr>
          <p:cNvSpPr txBox="1"/>
          <p:nvPr/>
        </p:nvSpPr>
        <p:spPr>
          <a:xfrm>
            <a:off x="966252" y="4478693"/>
            <a:ext cx="5002139" cy="1938992"/>
          </a:xfrm>
          <a:prstGeom prst="rect">
            <a:avLst/>
          </a:prstGeom>
          <a:noFill/>
        </p:spPr>
        <p:txBody>
          <a:bodyPr wrap="none" rtlCol="0">
            <a:spAutoFit/>
          </a:bodyPr>
          <a:lstStyle/>
          <a:p>
            <a:r>
              <a:rPr lang="en-US" sz="2400" b="1" dirty="0"/>
              <a:t>By </a:t>
            </a:r>
          </a:p>
          <a:p>
            <a:r>
              <a:rPr lang="en-US" sz="2400" dirty="0" smtClean="0">
                <a:solidFill>
                  <a:schemeClr val="accent2"/>
                </a:solidFill>
              </a:rPr>
              <a:t>Shahid Khan</a:t>
            </a:r>
            <a:r>
              <a:rPr lang="en-US" sz="2400" dirty="0" smtClean="0">
                <a:solidFill>
                  <a:schemeClr val="accent2"/>
                </a:solidFill>
              </a:rPr>
              <a:t> </a:t>
            </a:r>
            <a:r>
              <a:rPr lang="en-US" sz="2400" dirty="0">
                <a:solidFill>
                  <a:schemeClr val="accent2"/>
                </a:solidFill>
              </a:rPr>
              <a:t>(</a:t>
            </a:r>
            <a:r>
              <a:rPr lang="en-US" sz="2400" dirty="0" smtClean="0">
                <a:solidFill>
                  <a:schemeClr val="accent2"/>
                </a:solidFill>
              </a:rPr>
              <a:t>201500638)</a:t>
            </a:r>
          </a:p>
          <a:p>
            <a:r>
              <a:rPr lang="en-US" sz="2400" dirty="0" err="1" smtClean="0">
                <a:solidFill>
                  <a:schemeClr val="accent2"/>
                </a:solidFill>
              </a:rPr>
              <a:t>Arpit</a:t>
            </a:r>
            <a:r>
              <a:rPr lang="en-US" sz="2400" dirty="0" smtClean="0">
                <a:solidFill>
                  <a:schemeClr val="accent2"/>
                </a:solidFill>
              </a:rPr>
              <a:t> </a:t>
            </a:r>
            <a:r>
              <a:rPr lang="en-US" sz="2400" dirty="0" err="1">
                <a:solidFill>
                  <a:schemeClr val="accent2"/>
                </a:solidFill>
              </a:rPr>
              <a:t>T</a:t>
            </a:r>
            <a:r>
              <a:rPr lang="en-US" sz="2400" dirty="0" err="1" smtClean="0">
                <a:solidFill>
                  <a:schemeClr val="accent2"/>
                </a:solidFill>
              </a:rPr>
              <a:t>yagi</a:t>
            </a:r>
            <a:r>
              <a:rPr lang="en-US" sz="2400" dirty="0" smtClean="0">
                <a:solidFill>
                  <a:schemeClr val="accent2"/>
                </a:solidFill>
              </a:rPr>
              <a:t> (201500141)</a:t>
            </a:r>
          </a:p>
          <a:p>
            <a:r>
              <a:rPr lang="en-US" sz="2400" dirty="0" err="1" smtClean="0">
                <a:solidFill>
                  <a:schemeClr val="accent2"/>
                </a:solidFill>
              </a:rPr>
              <a:t>Muhd</a:t>
            </a:r>
            <a:r>
              <a:rPr lang="en-US" sz="2400" dirty="0" smtClean="0">
                <a:solidFill>
                  <a:schemeClr val="accent2"/>
                </a:solidFill>
              </a:rPr>
              <a:t> </a:t>
            </a:r>
            <a:r>
              <a:rPr lang="en-US" sz="2400" dirty="0" err="1" smtClean="0">
                <a:solidFill>
                  <a:schemeClr val="accent2"/>
                </a:solidFill>
              </a:rPr>
              <a:t>Aasim</a:t>
            </a:r>
            <a:r>
              <a:rPr lang="en-US" sz="2400" dirty="0" smtClean="0">
                <a:solidFill>
                  <a:schemeClr val="accent2"/>
                </a:solidFill>
              </a:rPr>
              <a:t> </a:t>
            </a:r>
            <a:r>
              <a:rPr lang="en-US" sz="2400" dirty="0" err="1">
                <a:solidFill>
                  <a:schemeClr val="accent2"/>
                </a:solidFill>
              </a:rPr>
              <a:t>W</a:t>
            </a:r>
            <a:r>
              <a:rPr lang="en-US" sz="2400" dirty="0" err="1" smtClean="0">
                <a:solidFill>
                  <a:schemeClr val="accent2"/>
                </a:solidFill>
              </a:rPr>
              <a:t>aseem</a:t>
            </a:r>
            <a:r>
              <a:rPr lang="en-US" sz="2400" dirty="0" smtClean="0">
                <a:solidFill>
                  <a:schemeClr val="accent2"/>
                </a:solidFill>
              </a:rPr>
              <a:t> (201500417)</a:t>
            </a:r>
          </a:p>
          <a:p>
            <a:r>
              <a:rPr lang="en-US" sz="2400" dirty="0" smtClean="0">
                <a:solidFill>
                  <a:schemeClr val="accent2"/>
                </a:solidFill>
              </a:rPr>
              <a:t>Anurag Sharma (201500126)</a:t>
            </a:r>
            <a:endParaRPr lang="en-IN" sz="2400" dirty="0">
              <a:solidFill>
                <a:schemeClr val="accent2"/>
              </a:solidFill>
            </a:endParaRPr>
          </a:p>
        </p:txBody>
      </p:sp>
      <p:sp>
        <p:nvSpPr>
          <p:cNvPr id="16" name="TextBox 15">
            <a:extLst>
              <a:ext uri="{FF2B5EF4-FFF2-40B4-BE49-F238E27FC236}">
                <a16:creationId xmlns:a16="http://schemas.microsoft.com/office/drawing/2014/main" id="{E945FCD0-3D7A-E3A6-6F8B-79838DBD2197}"/>
              </a:ext>
            </a:extLst>
          </p:cNvPr>
          <p:cNvSpPr txBox="1"/>
          <p:nvPr/>
        </p:nvSpPr>
        <p:spPr>
          <a:xfrm>
            <a:off x="7303280" y="4478692"/>
            <a:ext cx="3921266" cy="830997"/>
          </a:xfrm>
          <a:prstGeom prst="rect">
            <a:avLst/>
          </a:prstGeom>
          <a:noFill/>
        </p:spPr>
        <p:txBody>
          <a:bodyPr wrap="none" rtlCol="0">
            <a:spAutoFit/>
          </a:bodyPr>
          <a:lstStyle/>
          <a:p>
            <a:r>
              <a:rPr lang="en-US" sz="2400" b="1" dirty="0"/>
              <a:t>Under the Guidance of </a:t>
            </a:r>
          </a:p>
          <a:p>
            <a:r>
              <a:rPr lang="en-IN" sz="2400" dirty="0">
                <a:solidFill>
                  <a:schemeClr val="accent2"/>
                </a:solidFill>
              </a:rPr>
              <a:t>Ms. Gurpreet Kaur</a:t>
            </a:r>
            <a:endParaRPr lang="en-US" sz="2400" dirty="0">
              <a:solidFill>
                <a:schemeClr val="accent2"/>
              </a:solidFill>
            </a:endParaRPr>
          </a:p>
        </p:txBody>
      </p:sp>
      <p:grpSp>
        <p:nvGrpSpPr>
          <p:cNvPr id="4" name="Group 3">
            <a:extLst>
              <a:ext uri="{FF2B5EF4-FFF2-40B4-BE49-F238E27FC236}">
                <a16:creationId xmlns:a16="http://schemas.microsoft.com/office/drawing/2014/main" id="{52E4338D-9381-3085-87B0-9C41D457081C}"/>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979755" cy="338554"/>
            </a:xfrm>
            <a:prstGeom prst="rect">
              <a:avLst/>
            </a:prstGeom>
            <a:noFill/>
          </p:spPr>
          <p:txBody>
            <a:bodyPr wrap="none" rtlCol="0">
              <a:spAutoFit/>
            </a:bodyPr>
            <a:lstStyle/>
            <a:p>
              <a:r>
                <a:rPr lang="en-US" sz="1600" dirty="0">
                  <a:solidFill>
                    <a:schemeClr val="bg1"/>
                  </a:solidFill>
                </a:rPr>
                <a:t>Page - 1</a:t>
              </a:r>
              <a:endParaRPr lang="en-IN" sz="1600" dirty="0">
                <a:solidFill>
                  <a:schemeClr val="bg1"/>
                </a:solidFill>
              </a:endParaRPr>
            </a:p>
          </p:txBody>
        </p:sp>
      </p:grpSp>
    </p:spTree>
    <p:extLst>
      <p:ext uri="{BB962C8B-B14F-4D97-AF65-F5344CB8AC3E}">
        <p14:creationId xmlns:p14="http://schemas.microsoft.com/office/powerpoint/2010/main" val="88741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2" grpId="0"/>
      <p:bldP spid="3"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065F9F-E993-2175-4084-193CC8FB1A1B}"/>
              </a:ext>
            </a:extLst>
          </p:cNvPr>
          <p:cNvGrpSpPr/>
          <p:nvPr/>
        </p:nvGrpSpPr>
        <p:grpSpPr>
          <a:xfrm>
            <a:off x="515938" y="1082929"/>
            <a:ext cx="2452044" cy="5040314"/>
            <a:chOff x="1690218" y="1082929"/>
            <a:chExt cx="2452044" cy="5040314"/>
          </a:xfrm>
        </p:grpSpPr>
        <p:pic>
          <p:nvPicPr>
            <p:cNvPr id="3" name="Picture 2">
              <a:extLst>
                <a:ext uri="{FF2B5EF4-FFF2-40B4-BE49-F238E27FC236}">
                  <a16:creationId xmlns:a16="http://schemas.microsoft.com/office/drawing/2014/main" id="{E528A10D-21AA-6640-2522-A07DD3D14527}"/>
                </a:ext>
              </a:extLst>
            </p:cNvPr>
            <p:cNvPicPr>
              <a:picLocks noChangeAspect="1"/>
            </p:cNvPicPr>
            <p:nvPr/>
          </p:nvPicPr>
          <p:blipFill rotWithShape="1">
            <a:blip r:embed="rId3">
              <a:extLst>
                <a:ext uri="{28A0092B-C50C-407E-A947-70E740481C1C}">
                  <a14:useLocalDpi xmlns:a14="http://schemas.microsoft.com/office/drawing/2010/main" val="0"/>
                </a:ext>
              </a:extLst>
            </a:blip>
            <a:srcRect l="-420" r="420" b="5904"/>
            <a:stretch/>
          </p:blipFill>
          <p:spPr>
            <a:xfrm>
              <a:off x="1804058" y="1309124"/>
              <a:ext cx="2224363" cy="4651237"/>
            </a:xfrm>
            <a:prstGeom prst="rect">
              <a:avLst/>
            </a:prstGeom>
          </p:spPr>
        </p:pic>
        <p:pic>
          <p:nvPicPr>
            <p:cNvPr id="15" name="Picture 14">
              <a:extLst>
                <a:ext uri="{FF2B5EF4-FFF2-40B4-BE49-F238E27FC236}">
                  <a16:creationId xmlns:a16="http://schemas.microsoft.com/office/drawing/2014/main" id="{9C9F8E9B-4EA9-44AF-EB76-A1EE6CE0C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218" y="1082929"/>
              <a:ext cx="2452044" cy="5040314"/>
            </a:xfrm>
            <a:prstGeom prst="rect">
              <a:avLst/>
            </a:prstGeom>
          </p:spPr>
        </p:pic>
      </p:grp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53494" cy="338554"/>
            </a:xfrm>
            <a:prstGeom prst="rect">
              <a:avLst/>
            </a:prstGeom>
            <a:noFill/>
          </p:spPr>
          <p:txBody>
            <a:bodyPr wrap="none" rtlCol="0">
              <a:spAutoFit/>
            </a:bodyPr>
            <a:lstStyle/>
            <a:p>
              <a:r>
                <a:rPr lang="en-US" sz="1600" dirty="0">
                  <a:solidFill>
                    <a:schemeClr val="bg1"/>
                  </a:solidFill>
                </a:rPr>
                <a:t>Page - 11</a:t>
              </a:r>
              <a:endParaRPr lang="en-IN" sz="1600" dirty="0">
                <a:solidFill>
                  <a:schemeClr val="bg1"/>
                </a:solidFill>
              </a:endParaRPr>
            </a:p>
          </p:txBody>
        </p:sp>
      </p:grpSp>
      <p:grpSp>
        <p:nvGrpSpPr>
          <p:cNvPr id="10" name="Group 9">
            <a:extLst>
              <a:ext uri="{FF2B5EF4-FFF2-40B4-BE49-F238E27FC236}">
                <a16:creationId xmlns:a16="http://schemas.microsoft.com/office/drawing/2014/main" id="{FF12A979-169D-4769-E1D7-CE547D35F0FF}"/>
              </a:ext>
            </a:extLst>
          </p:cNvPr>
          <p:cNvGrpSpPr/>
          <p:nvPr/>
        </p:nvGrpSpPr>
        <p:grpSpPr>
          <a:xfrm>
            <a:off x="4869978" y="1082929"/>
            <a:ext cx="2452044" cy="5040314"/>
            <a:chOff x="1690218" y="1082929"/>
            <a:chExt cx="2452044" cy="5040314"/>
          </a:xfrm>
        </p:grpSpPr>
        <p:pic>
          <p:nvPicPr>
            <p:cNvPr id="4" name="Picture 3">
              <a:extLst>
                <a:ext uri="{FF2B5EF4-FFF2-40B4-BE49-F238E27FC236}">
                  <a16:creationId xmlns:a16="http://schemas.microsoft.com/office/drawing/2014/main" id="{2B243ACE-0012-A4F5-BA39-595C9FCA6083}"/>
                </a:ext>
              </a:extLst>
            </p:cNvPr>
            <p:cNvPicPr>
              <a:picLocks noChangeAspect="1"/>
            </p:cNvPicPr>
            <p:nvPr/>
          </p:nvPicPr>
          <p:blipFill rotWithShape="1">
            <a:blip r:embed="rId5">
              <a:extLst>
                <a:ext uri="{28A0092B-C50C-407E-A947-70E740481C1C}">
                  <a14:useLocalDpi xmlns:a14="http://schemas.microsoft.com/office/drawing/2010/main" val="0"/>
                </a:ext>
              </a:extLst>
            </a:blip>
            <a:srcRect l="-466" t="263" r="466" b="5640"/>
            <a:stretch/>
          </p:blipFill>
          <p:spPr>
            <a:xfrm>
              <a:off x="1804058" y="1309124"/>
              <a:ext cx="2224363" cy="4651237"/>
            </a:xfrm>
            <a:prstGeom prst="rect">
              <a:avLst/>
            </a:prstGeom>
          </p:spPr>
        </p:pic>
        <p:pic>
          <p:nvPicPr>
            <p:cNvPr id="7" name="Picture 6">
              <a:extLst>
                <a:ext uri="{FF2B5EF4-FFF2-40B4-BE49-F238E27FC236}">
                  <a16:creationId xmlns:a16="http://schemas.microsoft.com/office/drawing/2014/main" id="{282AEADA-72F9-DE2E-38CE-7B0C5512B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218" y="1082929"/>
              <a:ext cx="2452044" cy="5040314"/>
            </a:xfrm>
            <a:prstGeom prst="rect">
              <a:avLst/>
            </a:prstGeom>
          </p:spPr>
        </p:pic>
      </p:grpSp>
      <p:grpSp>
        <p:nvGrpSpPr>
          <p:cNvPr id="11" name="Group 10">
            <a:extLst>
              <a:ext uri="{FF2B5EF4-FFF2-40B4-BE49-F238E27FC236}">
                <a16:creationId xmlns:a16="http://schemas.microsoft.com/office/drawing/2014/main" id="{B60336B0-CF44-DD5A-5FDF-9D8897A946C3}"/>
              </a:ext>
            </a:extLst>
          </p:cNvPr>
          <p:cNvGrpSpPr/>
          <p:nvPr/>
        </p:nvGrpSpPr>
        <p:grpSpPr>
          <a:xfrm>
            <a:off x="9224019" y="1082929"/>
            <a:ext cx="2452044" cy="5040314"/>
            <a:chOff x="5958240" y="1082929"/>
            <a:chExt cx="2452044" cy="5040314"/>
          </a:xfrm>
        </p:grpSpPr>
        <p:pic>
          <p:nvPicPr>
            <p:cNvPr id="8" name="Picture 7">
              <a:extLst>
                <a:ext uri="{FF2B5EF4-FFF2-40B4-BE49-F238E27FC236}">
                  <a16:creationId xmlns:a16="http://schemas.microsoft.com/office/drawing/2014/main" id="{25AB1F26-35EE-88A9-A91B-F5FBF3C85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pic>
          <p:nvPicPr>
            <p:cNvPr id="5" name="Picture 4">
              <a:extLst>
                <a:ext uri="{FF2B5EF4-FFF2-40B4-BE49-F238E27FC236}">
                  <a16:creationId xmlns:a16="http://schemas.microsoft.com/office/drawing/2014/main" id="{895A6C39-2066-F7E0-86B8-27A1C69FF8EE}"/>
                </a:ext>
              </a:extLst>
            </p:cNvPr>
            <p:cNvPicPr>
              <a:picLocks noChangeAspect="1"/>
            </p:cNvPicPr>
            <p:nvPr/>
          </p:nvPicPr>
          <p:blipFill rotWithShape="1">
            <a:blip r:embed="rId6">
              <a:extLst>
                <a:ext uri="{28A0092B-C50C-407E-A947-70E740481C1C}">
                  <a14:useLocalDpi xmlns:a14="http://schemas.microsoft.com/office/drawing/2010/main" val="0"/>
                </a:ext>
              </a:extLst>
            </a:blip>
            <a:srcRect b="5904"/>
            <a:stretch/>
          </p:blipFill>
          <p:spPr>
            <a:xfrm>
              <a:off x="6072080" y="1309124"/>
              <a:ext cx="2224363" cy="4651237"/>
            </a:xfrm>
            <a:prstGeom prst="rect">
              <a:avLst/>
            </a:prstGeom>
          </p:spPr>
        </p:pic>
      </p:grpSp>
      <p:cxnSp>
        <p:nvCxnSpPr>
          <p:cNvPr id="21" name="Straight Connector 20">
            <a:extLst>
              <a:ext uri="{FF2B5EF4-FFF2-40B4-BE49-F238E27FC236}">
                <a16:creationId xmlns:a16="http://schemas.microsoft.com/office/drawing/2014/main" id="{EE45D71A-09A1-C27D-1961-2B9FCB8D8B6A}"/>
              </a:ext>
            </a:extLst>
          </p:cNvPr>
          <p:cNvCxnSpPr>
            <a:cxnSpLocks/>
            <a:stCxn id="15" idx="0"/>
          </p:cNvCxnSpPr>
          <p:nvPr/>
        </p:nvCxnSpPr>
        <p:spPr>
          <a:xfrm flipV="1">
            <a:off x="1741960" y="0"/>
            <a:ext cx="0" cy="1082929"/>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3CD67B5-7FA2-F964-D5BB-299ECCF6A137}"/>
              </a:ext>
            </a:extLst>
          </p:cNvPr>
          <p:cNvGrpSpPr/>
          <p:nvPr/>
        </p:nvGrpSpPr>
        <p:grpSpPr>
          <a:xfrm>
            <a:off x="2643994" y="66642"/>
            <a:ext cx="6904012" cy="830997"/>
            <a:chOff x="2643994" y="66642"/>
            <a:chExt cx="6904012" cy="830997"/>
          </a:xfrm>
        </p:grpSpPr>
        <p:cxnSp>
          <p:nvCxnSpPr>
            <p:cNvPr id="24" name="Straight Connector 23">
              <a:extLst>
                <a:ext uri="{FF2B5EF4-FFF2-40B4-BE49-F238E27FC236}">
                  <a16:creationId xmlns:a16="http://schemas.microsoft.com/office/drawing/2014/main" id="{A8E77955-9337-BF90-EA4E-04E74C19417F}"/>
                </a:ext>
              </a:extLst>
            </p:cNvPr>
            <p:cNvCxnSpPr>
              <a:cxnSpLocks/>
            </p:cNvCxnSpPr>
            <p:nvPr/>
          </p:nvCxnSpPr>
          <p:spPr>
            <a:xfrm>
              <a:off x="4921720" y="897639"/>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806AE4-6AB9-B53B-C8F1-E122E8DECD1C}"/>
                </a:ext>
              </a:extLst>
            </p:cNvPr>
            <p:cNvSpPr txBox="1"/>
            <p:nvPr/>
          </p:nvSpPr>
          <p:spPr>
            <a:xfrm flipH="1">
              <a:off x="2643994" y="66642"/>
              <a:ext cx="6904012" cy="830997"/>
            </a:xfrm>
            <a:prstGeom prst="rect">
              <a:avLst/>
            </a:prstGeom>
            <a:noFill/>
          </p:spPr>
          <p:txBody>
            <a:bodyPr wrap="square" rtlCol="0">
              <a:spAutoFit/>
            </a:bodyPr>
            <a:lstStyle/>
            <a:p>
              <a:pPr algn="ctr"/>
              <a:r>
                <a:rPr lang="en-US" sz="4800" dirty="0">
                  <a:latin typeface="+mj-lt"/>
                </a:rPr>
                <a:t>Working</a:t>
              </a:r>
            </a:p>
          </p:txBody>
        </p:sp>
      </p:grpSp>
      <p:cxnSp>
        <p:nvCxnSpPr>
          <p:cNvPr id="27" name="Straight Connector 26">
            <a:extLst>
              <a:ext uri="{FF2B5EF4-FFF2-40B4-BE49-F238E27FC236}">
                <a16:creationId xmlns:a16="http://schemas.microsoft.com/office/drawing/2014/main" id="{54848B3E-26AE-C6F8-82DD-080A8F1506F9}"/>
              </a:ext>
            </a:extLst>
          </p:cNvPr>
          <p:cNvCxnSpPr>
            <a:stCxn id="15" idx="3"/>
            <a:endCxn id="7" idx="1"/>
          </p:cNvCxnSpPr>
          <p:nvPr/>
        </p:nvCxnSpPr>
        <p:spPr>
          <a:xfrm>
            <a:off x="2967982" y="3603086"/>
            <a:ext cx="1901996"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9CA3C9-3BB6-C0FD-5C62-9D02868B8B3E}"/>
              </a:ext>
            </a:extLst>
          </p:cNvPr>
          <p:cNvCxnSpPr>
            <a:stCxn id="7" idx="3"/>
            <a:endCxn id="8" idx="1"/>
          </p:cNvCxnSpPr>
          <p:nvPr/>
        </p:nvCxnSpPr>
        <p:spPr>
          <a:xfrm>
            <a:off x="7322022" y="3603086"/>
            <a:ext cx="1901997"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4C0E68-DF8B-404F-F9F9-E8E47197C757}"/>
              </a:ext>
            </a:extLst>
          </p:cNvPr>
          <p:cNvCxnSpPr>
            <a:stCxn id="8" idx="2"/>
          </p:cNvCxnSpPr>
          <p:nvPr/>
        </p:nvCxnSpPr>
        <p:spPr>
          <a:xfrm flipH="1">
            <a:off x="10450040" y="6123243"/>
            <a:ext cx="1" cy="734757"/>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547" y="945596"/>
            <a:ext cx="8780484" cy="5177647"/>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t="13934" b="2582"/>
          <a:stretch/>
        </p:blipFill>
        <p:spPr>
          <a:xfrm>
            <a:off x="9296422" y="1261166"/>
            <a:ext cx="2334737" cy="4728465"/>
          </a:xfrm>
          <a:prstGeom prst="rect">
            <a:avLst/>
          </a:prstGeom>
        </p:spPr>
      </p:pic>
    </p:spTree>
    <p:extLst>
      <p:ext uri="{BB962C8B-B14F-4D97-AF65-F5344CB8AC3E}">
        <p14:creationId xmlns:p14="http://schemas.microsoft.com/office/powerpoint/2010/main" val="215180148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up)">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60336B0-CF44-DD5A-5FDF-9D8897A946C3}"/>
              </a:ext>
            </a:extLst>
          </p:cNvPr>
          <p:cNvGrpSpPr/>
          <p:nvPr/>
        </p:nvGrpSpPr>
        <p:grpSpPr>
          <a:xfrm>
            <a:off x="515938" y="1082929"/>
            <a:ext cx="2452044" cy="5040314"/>
            <a:chOff x="5958240" y="1082929"/>
            <a:chExt cx="2452044" cy="5040314"/>
          </a:xfrm>
        </p:grpSpPr>
        <p:pic>
          <p:nvPicPr>
            <p:cNvPr id="5" name="Picture 4">
              <a:extLst>
                <a:ext uri="{FF2B5EF4-FFF2-40B4-BE49-F238E27FC236}">
                  <a16:creationId xmlns:a16="http://schemas.microsoft.com/office/drawing/2014/main" id="{895A6C39-2066-F7E0-86B8-27A1C69FF8EE}"/>
                </a:ext>
              </a:extLst>
            </p:cNvPr>
            <p:cNvPicPr>
              <a:picLocks noChangeAspect="1"/>
            </p:cNvPicPr>
            <p:nvPr/>
          </p:nvPicPr>
          <p:blipFill rotWithShape="1">
            <a:blip r:embed="rId3">
              <a:extLst>
                <a:ext uri="{28A0092B-C50C-407E-A947-70E740481C1C}">
                  <a14:useLocalDpi xmlns:a14="http://schemas.microsoft.com/office/drawing/2010/main" val="0"/>
                </a:ext>
              </a:extLst>
            </a:blip>
            <a:srcRect b="5904"/>
            <a:stretch/>
          </p:blipFill>
          <p:spPr>
            <a:xfrm>
              <a:off x="6072080" y="1309124"/>
              <a:ext cx="2224363" cy="4651237"/>
            </a:xfrm>
            <a:prstGeom prst="rect">
              <a:avLst/>
            </a:prstGeom>
          </p:spPr>
        </p:pic>
        <p:pic>
          <p:nvPicPr>
            <p:cNvPr id="8" name="Picture 7">
              <a:extLst>
                <a:ext uri="{FF2B5EF4-FFF2-40B4-BE49-F238E27FC236}">
                  <a16:creationId xmlns:a16="http://schemas.microsoft.com/office/drawing/2014/main" id="{25AB1F26-35EE-88A9-A91B-F5FBF3C85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grpSp>
        <p:nvGrpSpPr>
          <p:cNvPr id="12" name="Group 11">
            <a:extLst>
              <a:ext uri="{FF2B5EF4-FFF2-40B4-BE49-F238E27FC236}">
                <a16:creationId xmlns:a16="http://schemas.microsoft.com/office/drawing/2014/main" id="{A82F9D66-606C-B7FD-E1D0-68A7A995C159}"/>
              </a:ext>
            </a:extLst>
          </p:cNvPr>
          <p:cNvGrpSpPr/>
          <p:nvPr/>
        </p:nvGrpSpPr>
        <p:grpSpPr>
          <a:xfrm>
            <a:off x="4869978" y="1082929"/>
            <a:ext cx="2452044" cy="5040314"/>
            <a:chOff x="5958240" y="1082929"/>
            <a:chExt cx="2452044" cy="5040314"/>
          </a:xfrm>
        </p:grpSpPr>
        <p:pic>
          <p:nvPicPr>
            <p:cNvPr id="14" name="Picture 13">
              <a:extLst>
                <a:ext uri="{FF2B5EF4-FFF2-40B4-BE49-F238E27FC236}">
                  <a16:creationId xmlns:a16="http://schemas.microsoft.com/office/drawing/2014/main" id="{AC32081A-7430-3699-16A2-550F31EDD4A1}"/>
                </a:ext>
              </a:extLst>
            </p:cNvPr>
            <p:cNvPicPr>
              <a:picLocks noChangeAspect="1"/>
            </p:cNvPicPr>
            <p:nvPr/>
          </p:nvPicPr>
          <p:blipFill rotWithShape="1">
            <a:blip r:embed="rId5">
              <a:extLst>
                <a:ext uri="{28A0092B-C50C-407E-A947-70E740481C1C}">
                  <a14:useLocalDpi xmlns:a14="http://schemas.microsoft.com/office/drawing/2010/main" val="0"/>
                </a:ext>
              </a:extLst>
            </a:blip>
            <a:srcRect b="5904"/>
            <a:stretch/>
          </p:blipFill>
          <p:spPr>
            <a:xfrm>
              <a:off x="6072080" y="1309124"/>
              <a:ext cx="2224363" cy="4651237"/>
            </a:xfrm>
            <a:prstGeom prst="rect">
              <a:avLst/>
            </a:prstGeom>
          </p:spPr>
        </p:pic>
        <p:pic>
          <p:nvPicPr>
            <p:cNvPr id="13" name="Picture 12">
              <a:extLst>
                <a:ext uri="{FF2B5EF4-FFF2-40B4-BE49-F238E27FC236}">
                  <a16:creationId xmlns:a16="http://schemas.microsoft.com/office/drawing/2014/main" id="{F70F5AE6-E838-D7CC-9D56-8A1028E84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grpSp>
        <p:nvGrpSpPr>
          <p:cNvPr id="2" name="Group 1">
            <a:extLst>
              <a:ext uri="{FF2B5EF4-FFF2-40B4-BE49-F238E27FC236}">
                <a16:creationId xmlns:a16="http://schemas.microsoft.com/office/drawing/2014/main" id="{F74F56D1-EE8A-58BF-E641-9C3D3236D8A0}"/>
              </a:ext>
            </a:extLst>
          </p:cNvPr>
          <p:cNvGrpSpPr/>
          <p:nvPr/>
        </p:nvGrpSpPr>
        <p:grpSpPr>
          <a:xfrm>
            <a:off x="9224019" y="1082929"/>
            <a:ext cx="2452044" cy="5040314"/>
            <a:chOff x="5958240" y="1082929"/>
            <a:chExt cx="2452044" cy="5040314"/>
          </a:xfrm>
        </p:grpSpPr>
        <p:pic>
          <p:nvPicPr>
            <p:cNvPr id="3" name="Picture 2">
              <a:extLst>
                <a:ext uri="{FF2B5EF4-FFF2-40B4-BE49-F238E27FC236}">
                  <a16:creationId xmlns:a16="http://schemas.microsoft.com/office/drawing/2014/main" id="{4063DB40-A567-67FB-027D-18A348898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pic>
          <p:nvPicPr>
            <p:cNvPr id="15" name="Picture 14">
              <a:extLst>
                <a:ext uri="{FF2B5EF4-FFF2-40B4-BE49-F238E27FC236}">
                  <a16:creationId xmlns:a16="http://schemas.microsoft.com/office/drawing/2014/main" id="{FFAB74C3-C8F6-A9B5-FC2A-864E4F0234C9}"/>
                </a:ext>
              </a:extLst>
            </p:cNvPr>
            <p:cNvPicPr>
              <a:picLocks noChangeAspect="1"/>
            </p:cNvPicPr>
            <p:nvPr/>
          </p:nvPicPr>
          <p:blipFill rotWithShape="1">
            <a:blip r:embed="rId6">
              <a:extLst>
                <a:ext uri="{28A0092B-C50C-407E-A947-70E740481C1C}">
                  <a14:useLocalDpi xmlns:a14="http://schemas.microsoft.com/office/drawing/2010/main" val="0"/>
                </a:ext>
              </a:extLst>
            </a:blip>
            <a:srcRect b="2204"/>
            <a:stretch/>
          </p:blipFill>
          <p:spPr>
            <a:xfrm>
              <a:off x="6072080" y="1210064"/>
              <a:ext cx="2224363" cy="4834110"/>
            </a:xfrm>
            <a:prstGeom prst="rect">
              <a:avLst/>
            </a:prstGeom>
          </p:spPr>
        </p:pic>
      </p:grp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96775" cy="338554"/>
            </a:xfrm>
            <a:prstGeom prst="rect">
              <a:avLst/>
            </a:prstGeom>
            <a:noFill/>
          </p:spPr>
          <p:txBody>
            <a:bodyPr wrap="none" rtlCol="0">
              <a:spAutoFit/>
            </a:bodyPr>
            <a:lstStyle/>
            <a:p>
              <a:r>
                <a:rPr lang="en-US" sz="1600" dirty="0">
                  <a:solidFill>
                    <a:schemeClr val="bg1"/>
                  </a:solidFill>
                </a:rPr>
                <a:t>Page - 12</a:t>
              </a:r>
              <a:endParaRPr lang="en-IN" sz="1600" dirty="0">
                <a:solidFill>
                  <a:schemeClr val="bg1"/>
                </a:solidFill>
              </a:endParaRPr>
            </a:p>
          </p:txBody>
        </p:sp>
      </p:grpSp>
      <p:grpSp>
        <p:nvGrpSpPr>
          <p:cNvPr id="16" name="Group 15">
            <a:extLst>
              <a:ext uri="{FF2B5EF4-FFF2-40B4-BE49-F238E27FC236}">
                <a16:creationId xmlns:a16="http://schemas.microsoft.com/office/drawing/2014/main" id="{EC5D8DE9-96B2-32D5-4840-12FD71A1D4BE}"/>
              </a:ext>
            </a:extLst>
          </p:cNvPr>
          <p:cNvGrpSpPr/>
          <p:nvPr/>
        </p:nvGrpSpPr>
        <p:grpSpPr>
          <a:xfrm>
            <a:off x="2643994" y="66642"/>
            <a:ext cx="6904012" cy="830997"/>
            <a:chOff x="2643994" y="66642"/>
            <a:chExt cx="6904012" cy="830997"/>
          </a:xfrm>
        </p:grpSpPr>
        <p:cxnSp>
          <p:nvCxnSpPr>
            <p:cNvPr id="17" name="Straight Connector 16">
              <a:extLst>
                <a:ext uri="{FF2B5EF4-FFF2-40B4-BE49-F238E27FC236}">
                  <a16:creationId xmlns:a16="http://schemas.microsoft.com/office/drawing/2014/main" id="{D7F039A6-49C6-E287-F16C-1E48F3C19CB7}"/>
                </a:ext>
              </a:extLst>
            </p:cNvPr>
            <p:cNvCxnSpPr>
              <a:cxnSpLocks/>
            </p:cNvCxnSpPr>
            <p:nvPr/>
          </p:nvCxnSpPr>
          <p:spPr>
            <a:xfrm>
              <a:off x="4921720" y="897639"/>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BF5688-ACBE-5B40-818A-F336B362626D}"/>
                </a:ext>
              </a:extLst>
            </p:cNvPr>
            <p:cNvSpPr txBox="1"/>
            <p:nvPr/>
          </p:nvSpPr>
          <p:spPr>
            <a:xfrm flipH="1">
              <a:off x="2643994" y="66642"/>
              <a:ext cx="6904012" cy="830997"/>
            </a:xfrm>
            <a:prstGeom prst="rect">
              <a:avLst/>
            </a:prstGeom>
            <a:noFill/>
          </p:spPr>
          <p:txBody>
            <a:bodyPr wrap="square" rtlCol="0">
              <a:spAutoFit/>
            </a:bodyPr>
            <a:lstStyle/>
            <a:p>
              <a:pPr algn="ctr"/>
              <a:r>
                <a:rPr lang="en-US" sz="4800" dirty="0">
                  <a:latin typeface="+mj-lt"/>
                </a:rPr>
                <a:t>Working</a:t>
              </a:r>
            </a:p>
          </p:txBody>
        </p:sp>
      </p:grpSp>
      <p:cxnSp>
        <p:nvCxnSpPr>
          <p:cNvPr id="22" name="Straight Connector 21">
            <a:extLst>
              <a:ext uri="{FF2B5EF4-FFF2-40B4-BE49-F238E27FC236}">
                <a16:creationId xmlns:a16="http://schemas.microsoft.com/office/drawing/2014/main" id="{0A9364A0-BF99-6342-D7C3-2552C3C8A057}"/>
              </a:ext>
            </a:extLst>
          </p:cNvPr>
          <p:cNvCxnSpPr>
            <a:stCxn id="3" idx="0"/>
          </p:cNvCxnSpPr>
          <p:nvPr/>
        </p:nvCxnSpPr>
        <p:spPr>
          <a:xfrm flipV="1">
            <a:off x="10450041" y="0"/>
            <a:ext cx="4599" cy="1082929"/>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39EF0D0-06A8-D8AA-8930-79D8F837F58F}"/>
              </a:ext>
            </a:extLst>
          </p:cNvPr>
          <p:cNvCxnSpPr>
            <a:stCxn id="3" idx="1"/>
            <a:endCxn id="13" idx="3"/>
          </p:cNvCxnSpPr>
          <p:nvPr/>
        </p:nvCxnSpPr>
        <p:spPr>
          <a:xfrm flipH="1">
            <a:off x="7322022" y="3603086"/>
            <a:ext cx="1901997"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7CF29E-6F03-1A6F-1A06-B4A15907BC70}"/>
              </a:ext>
            </a:extLst>
          </p:cNvPr>
          <p:cNvCxnSpPr>
            <a:stCxn id="13" idx="1"/>
          </p:cNvCxnSpPr>
          <p:nvPr/>
        </p:nvCxnSpPr>
        <p:spPr>
          <a:xfrm flipH="1">
            <a:off x="2854141" y="3603086"/>
            <a:ext cx="2015837" cy="13874"/>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8F8478-C2CE-C41C-C58A-24F39774A8D1}"/>
              </a:ext>
            </a:extLst>
          </p:cNvPr>
          <p:cNvCxnSpPr>
            <a:stCxn id="8" idx="2"/>
          </p:cNvCxnSpPr>
          <p:nvPr/>
        </p:nvCxnSpPr>
        <p:spPr>
          <a:xfrm flipH="1">
            <a:off x="1737360" y="6123243"/>
            <a:ext cx="4600" cy="734757"/>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938" y="1060521"/>
            <a:ext cx="8520970" cy="5130670"/>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t="10571"/>
          <a:stretch/>
        </p:blipFill>
        <p:spPr>
          <a:xfrm>
            <a:off x="9337859" y="1234042"/>
            <a:ext cx="2292003" cy="4810131"/>
          </a:xfrm>
          <a:prstGeom prst="rect">
            <a:avLst/>
          </a:prstGeom>
        </p:spPr>
      </p:pic>
    </p:spTree>
    <p:extLst>
      <p:ext uri="{BB962C8B-B14F-4D97-AF65-F5344CB8AC3E}">
        <p14:creationId xmlns:p14="http://schemas.microsoft.com/office/powerpoint/2010/main" val="277268775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8E5000-389A-E43F-3EC0-8A942B21F7C2}"/>
              </a:ext>
            </a:extLst>
          </p:cNvPr>
          <p:cNvGrpSpPr/>
          <p:nvPr/>
        </p:nvGrpSpPr>
        <p:grpSpPr>
          <a:xfrm>
            <a:off x="515938" y="1082929"/>
            <a:ext cx="2452044" cy="5040314"/>
            <a:chOff x="1690218" y="1082929"/>
            <a:chExt cx="2452044" cy="5040314"/>
          </a:xfrm>
        </p:grpSpPr>
        <p:pic>
          <p:nvPicPr>
            <p:cNvPr id="3" name="Picture 2">
              <a:extLst>
                <a:ext uri="{FF2B5EF4-FFF2-40B4-BE49-F238E27FC236}">
                  <a16:creationId xmlns:a16="http://schemas.microsoft.com/office/drawing/2014/main" id="{36E34EF4-EAB2-BCD3-C083-1F5393F8E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18" y="1082929"/>
              <a:ext cx="2452044" cy="5040314"/>
            </a:xfrm>
            <a:prstGeom prst="rect">
              <a:avLst/>
            </a:prstGeom>
          </p:spPr>
        </p:pic>
        <p:pic>
          <p:nvPicPr>
            <p:cNvPr id="15" name="Picture 14">
              <a:extLst>
                <a:ext uri="{FF2B5EF4-FFF2-40B4-BE49-F238E27FC236}">
                  <a16:creationId xmlns:a16="http://schemas.microsoft.com/office/drawing/2014/main" id="{20353E10-714E-78A9-1D07-3C21880B7E27}"/>
                </a:ext>
              </a:extLst>
            </p:cNvPr>
            <p:cNvPicPr>
              <a:picLocks noChangeAspect="1"/>
            </p:cNvPicPr>
            <p:nvPr/>
          </p:nvPicPr>
          <p:blipFill rotWithShape="1">
            <a:blip r:embed="rId4">
              <a:extLst>
                <a:ext uri="{28A0092B-C50C-407E-A947-70E740481C1C}">
                  <a14:useLocalDpi xmlns:a14="http://schemas.microsoft.com/office/drawing/2010/main" val="0"/>
                </a:ext>
              </a:extLst>
            </a:blip>
            <a:srcRect l="-466" t="4779" r="466" b="1124"/>
            <a:stretch/>
          </p:blipFill>
          <p:spPr>
            <a:xfrm>
              <a:off x="1804058" y="1309124"/>
              <a:ext cx="2224363" cy="4651237"/>
            </a:xfrm>
            <a:prstGeom prst="rect">
              <a:avLst/>
            </a:prstGeom>
          </p:spPr>
        </p:pic>
      </p:grp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95172" cy="338554"/>
            </a:xfrm>
            <a:prstGeom prst="rect">
              <a:avLst/>
            </a:prstGeom>
            <a:noFill/>
          </p:spPr>
          <p:txBody>
            <a:bodyPr wrap="none" rtlCol="0">
              <a:spAutoFit/>
            </a:bodyPr>
            <a:lstStyle/>
            <a:p>
              <a:r>
                <a:rPr lang="en-US" sz="1600" dirty="0">
                  <a:solidFill>
                    <a:schemeClr val="bg1"/>
                  </a:solidFill>
                </a:rPr>
                <a:t>Page - 13</a:t>
              </a:r>
              <a:endParaRPr lang="en-IN" sz="1600" dirty="0">
                <a:solidFill>
                  <a:schemeClr val="bg1"/>
                </a:solidFill>
              </a:endParaRPr>
            </a:p>
          </p:txBody>
        </p:sp>
      </p:grpSp>
      <p:grpSp>
        <p:nvGrpSpPr>
          <p:cNvPr id="16" name="Group 15">
            <a:extLst>
              <a:ext uri="{FF2B5EF4-FFF2-40B4-BE49-F238E27FC236}">
                <a16:creationId xmlns:a16="http://schemas.microsoft.com/office/drawing/2014/main" id="{A4BA41DD-0116-590A-04C5-F6850C6059E3}"/>
              </a:ext>
            </a:extLst>
          </p:cNvPr>
          <p:cNvGrpSpPr/>
          <p:nvPr/>
        </p:nvGrpSpPr>
        <p:grpSpPr>
          <a:xfrm>
            <a:off x="2643994" y="66642"/>
            <a:ext cx="6904012" cy="830997"/>
            <a:chOff x="2643994" y="66642"/>
            <a:chExt cx="6904012" cy="830997"/>
          </a:xfrm>
        </p:grpSpPr>
        <p:cxnSp>
          <p:nvCxnSpPr>
            <p:cNvPr id="17" name="Straight Connector 16">
              <a:extLst>
                <a:ext uri="{FF2B5EF4-FFF2-40B4-BE49-F238E27FC236}">
                  <a16:creationId xmlns:a16="http://schemas.microsoft.com/office/drawing/2014/main" id="{B2B0501C-7268-9193-D846-8E4ACE561577}"/>
                </a:ext>
              </a:extLst>
            </p:cNvPr>
            <p:cNvCxnSpPr>
              <a:cxnSpLocks/>
            </p:cNvCxnSpPr>
            <p:nvPr/>
          </p:nvCxnSpPr>
          <p:spPr>
            <a:xfrm>
              <a:off x="4921720" y="897639"/>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E3B8E8-1246-8ACD-6082-63730C77C852}"/>
                </a:ext>
              </a:extLst>
            </p:cNvPr>
            <p:cNvSpPr txBox="1"/>
            <p:nvPr/>
          </p:nvSpPr>
          <p:spPr>
            <a:xfrm flipH="1">
              <a:off x="2643994" y="66642"/>
              <a:ext cx="6904012" cy="830997"/>
            </a:xfrm>
            <a:prstGeom prst="rect">
              <a:avLst/>
            </a:prstGeom>
            <a:noFill/>
          </p:spPr>
          <p:txBody>
            <a:bodyPr wrap="square" rtlCol="0">
              <a:spAutoFit/>
            </a:bodyPr>
            <a:lstStyle/>
            <a:p>
              <a:pPr algn="ctr"/>
              <a:r>
                <a:rPr lang="en-US" sz="4800" dirty="0">
                  <a:latin typeface="+mj-lt"/>
                </a:rPr>
                <a:t>Working</a:t>
              </a:r>
            </a:p>
          </p:txBody>
        </p:sp>
      </p:grpSp>
      <p:cxnSp>
        <p:nvCxnSpPr>
          <p:cNvPr id="22" name="Straight Connector 21">
            <a:extLst>
              <a:ext uri="{FF2B5EF4-FFF2-40B4-BE49-F238E27FC236}">
                <a16:creationId xmlns:a16="http://schemas.microsoft.com/office/drawing/2014/main" id="{72F5F314-2BA7-2D61-7785-24869116200E}"/>
              </a:ext>
            </a:extLst>
          </p:cNvPr>
          <p:cNvCxnSpPr>
            <a:stCxn id="3" idx="0"/>
          </p:cNvCxnSpPr>
          <p:nvPr/>
        </p:nvCxnSpPr>
        <p:spPr>
          <a:xfrm flipV="1">
            <a:off x="1741960" y="0"/>
            <a:ext cx="15720" cy="1082929"/>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314EB3-E260-FACF-1CB4-58C74036E948}"/>
              </a:ext>
            </a:extLst>
          </p:cNvPr>
          <p:cNvCxnSpPr>
            <a:cxnSpLocks/>
            <a:stCxn id="3" idx="3"/>
          </p:cNvCxnSpPr>
          <p:nvPr/>
        </p:nvCxnSpPr>
        <p:spPr>
          <a:xfrm>
            <a:off x="2967982" y="3603086"/>
            <a:ext cx="1901996"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8B878C6-6DEA-D23F-87D0-9399514A84E9}"/>
              </a:ext>
            </a:extLst>
          </p:cNvPr>
          <p:cNvGrpSpPr/>
          <p:nvPr/>
        </p:nvGrpSpPr>
        <p:grpSpPr>
          <a:xfrm>
            <a:off x="4871508" y="1082929"/>
            <a:ext cx="2452044" cy="5040314"/>
            <a:chOff x="5958240" y="1082929"/>
            <a:chExt cx="2452044" cy="5040314"/>
          </a:xfrm>
        </p:grpSpPr>
        <p:pic>
          <p:nvPicPr>
            <p:cNvPr id="12" name="Picture 11">
              <a:extLst>
                <a:ext uri="{FF2B5EF4-FFF2-40B4-BE49-F238E27FC236}">
                  <a16:creationId xmlns:a16="http://schemas.microsoft.com/office/drawing/2014/main" id="{21425798-128C-5A8D-78C6-9C550622010D}"/>
                </a:ext>
              </a:extLst>
            </p:cNvPr>
            <p:cNvPicPr>
              <a:picLocks noChangeAspect="1"/>
            </p:cNvPicPr>
            <p:nvPr/>
          </p:nvPicPr>
          <p:blipFill rotWithShape="1">
            <a:blip r:embed="rId5">
              <a:extLst>
                <a:ext uri="{28A0092B-C50C-407E-A947-70E740481C1C}">
                  <a14:useLocalDpi xmlns:a14="http://schemas.microsoft.com/office/drawing/2010/main" val="0"/>
                </a:ext>
              </a:extLst>
            </a:blip>
            <a:srcRect t="263" b="5640"/>
            <a:stretch/>
          </p:blipFill>
          <p:spPr>
            <a:xfrm>
              <a:off x="6072080" y="1309124"/>
              <a:ext cx="2224363" cy="4651237"/>
            </a:xfrm>
            <a:prstGeom prst="rect">
              <a:avLst/>
            </a:prstGeom>
          </p:spPr>
        </p:pic>
        <p:pic>
          <p:nvPicPr>
            <p:cNvPr id="13" name="Picture 12">
              <a:extLst>
                <a:ext uri="{FF2B5EF4-FFF2-40B4-BE49-F238E27FC236}">
                  <a16:creationId xmlns:a16="http://schemas.microsoft.com/office/drawing/2014/main" id="{56755C33-9FD2-4297-4FA9-738CA5E4C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59" y="992795"/>
            <a:ext cx="8782679" cy="5130448"/>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10450"/>
          <a:stretch/>
        </p:blipFill>
        <p:spPr>
          <a:xfrm>
            <a:off x="9397719" y="897639"/>
            <a:ext cx="2578301" cy="5130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87354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p1">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61509" cy="338554"/>
            </a:xfrm>
            <a:prstGeom prst="rect">
              <a:avLst/>
            </a:prstGeom>
            <a:noFill/>
          </p:spPr>
          <p:txBody>
            <a:bodyPr wrap="none" rtlCol="0">
              <a:spAutoFit/>
            </a:bodyPr>
            <a:lstStyle/>
            <a:p>
              <a:r>
                <a:rPr lang="en-US" sz="1600" dirty="0">
                  <a:solidFill>
                    <a:schemeClr val="bg1"/>
                  </a:solidFill>
                </a:rPr>
                <a:t>Page -14</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6904012" cy="830997"/>
          </a:xfrm>
          <a:prstGeom prst="rect">
            <a:avLst/>
          </a:prstGeom>
          <a:noFill/>
        </p:spPr>
        <p:txBody>
          <a:bodyPr wrap="square" rtlCol="0">
            <a:spAutoFit/>
          </a:bodyPr>
          <a:lstStyle/>
          <a:p>
            <a:r>
              <a:rPr lang="en-US" sz="4800" dirty="0">
                <a:latin typeface="+mj-lt"/>
              </a:rPr>
              <a:t>Conclusion</a:t>
            </a:r>
          </a:p>
        </p:txBody>
      </p:sp>
      <p:sp>
        <p:nvSpPr>
          <p:cNvPr id="10" name="TextBox 9">
            <a:extLst>
              <a:ext uri="{FF2B5EF4-FFF2-40B4-BE49-F238E27FC236}">
                <a16:creationId xmlns:a16="http://schemas.microsoft.com/office/drawing/2014/main" id="{EDDD4FEB-1F91-2C97-14F5-3A7763F96225}"/>
              </a:ext>
            </a:extLst>
          </p:cNvPr>
          <p:cNvSpPr txBox="1"/>
          <p:nvPr/>
        </p:nvSpPr>
        <p:spPr>
          <a:xfrm>
            <a:off x="716902" y="2155597"/>
            <a:ext cx="10758196" cy="2677656"/>
          </a:xfrm>
          <a:prstGeom prst="rect">
            <a:avLst/>
          </a:prstGeom>
          <a:noFill/>
        </p:spPr>
        <p:txBody>
          <a:bodyPr wrap="square" rtlCol="0">
            <a:spAutoFit/>
          </a:bodyPr>
          <a:lstStyle/>
          <a:p>
            <a:pPr marL="285750" indent="-285750" algn="just">
              <a:buFont typeface="Wingdings" panose="05000000000000000000" pitchFamily="2" charset="2"/>
              <a:buChar char="Ø"/>
            </a:pPr>
            <a:r>
              <a:rPr lang="en-US" sz="2400" dirty="0"/>
              <a:t>GLA complex </a:t>
            </a:r>
            <a:r>
              <a:rPr lang="en-US" sz="2400" dirty="0" smtClean="0"/>
              <a:t>(To Your Door) </a:t>
            </a:r>
            <a:r>
              <a:rPr lang="en-US" sz="2400" dirty="0"/>
              <a:t>acts as a platform between user(student or faculties) and sellers of Shopping complex of GLA university to buy and sell products and services online.</a:t>
            </a:r>
          </a:p>
          <a:p>
            <a:pPr marL="285750" indent="-285750" algn="just">
              <a:buFont typeface="Wingdings" panose="05000000000000000000" pitchFamily="2" charset="2"/>
              <a:buChar char="Ø"/>
            </a:pPr>
            <a:r>
              <a:rPr lang="en-US" sz="2400" dirty="0"/>
              <a:t>Also it provides support to sellers to take there business online and grow it. </a:t>
            </a:r>
          </a:p>
          <a:p>
            <a:pPr marL="285750" indent="-285750" algn="just">
              <a:buFont typeface="Wingdings" panose="05000000000000000000" pitchFamily="2" charset="2"/>
              <a:buChar char="Ø"/>
            </a:pPr>
            <a:r>
              <a:rPr lang="en-US" sz="2400" dirty="0"/>
              <a:t>Future work concerns with developing a Admin panel and a data base to store products detail with a proper management system.</a:t>
            </a:r>
          </a:p>
          <a:p>
            <a:pPr marL="285750" indent="-285750" algn="just">
              <a:buFont typeface="Wingdings" panose="05000000000000000000" pitchFamily="2" charset="2"/>
              <a:buChar char="Ø"/>
            </a:pPr>
            <a:endParaRPr lang="en-US" sz="2400" dirty="0">
              <a:latin typeface="+mj-lt"/>
            </a:endParaRPr>
          </a:p>
        </p:txBody>
      </p:sp>
    </p:spTree>
    <p:extLst>
      <p:ext uri="{BB962C8B-B14F-4D97-AF65-F5344CB8AC3E}">
        <p14:creationId xmlns:p14="http://schemas.microsoft.com/office/powerpoint/2010/main" val="357481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p1">
            <a:extLst>
              <a:ext uri="{FF2B5EF4-FFF2-40B4-BE49-F238E27FC236}">
                <a16:creationId xmlns:a16="http://schemas.microsoft.com/office/drawing/2014/main" id="{2F442F8D-2ACE-9D57-3CAB-C6C2D4E458E7}"/>
              </a:ext>
            </a:extLst>
          </p:cNvPr>
          <p:cNvGrpSpPr/>
          <p:nvPr/>
        </p:nvGrpSpPr>
        <p:grpSpPr>
          <a:xfrm>
            <a:off x="-8243796"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40670" cy="338554"/>
            </a:xfrm>
            <a:prstGeom prst="rect">
              <a:avLst/>
            </a:prstGeom>
            <a:noFill/>
          </p:spPr>
          <p:txBody>
            <a:bodyPr wrap="none" rtlCol="0">
              <a:spAutoFit/>
            </a:bodyPr>
            <a:lstStyle/>
            <a:p>
              <a:r>
                <a:rPr lang="en-US" sz="1600" dirty="0">
                  <a:solidFill>
                    <a:schemeClr val="bg1"/>
                  </a:solidFill>
                </a:rPr>
                <a:t>Page -15</a:t>
              </a:r>
              <a:endParaRPr lang="en-IN" sz="1600" dirty="0">
                <a:solidFill>
                  <a:schemeClr val="bg1"/>
                </a:solidFill>
              </a:endParaRPr>
            </a:p>
          </p:txBody>
        </p:sp>
      </p:grpSp>
      <p:cxnSp>
        <p:nvCxnSpPr>
          <p:cNvPr id="14" name="Straight Connector 13">
            <a:extLst>
              <a:ext uri="{FF2B5EF4-FFF2-40B4-BE49-F238E27FC236}">
                <a16:creationId xmlns:a16="http://schemas.microsoft.com/office/drawing/2014/main" id="{8882F70D-F08B-3672-2D81-F2030EA12234}"/>
              </a:ext>
            </a:extLst>
          </p:cNvPr>
          <p:cNvCxnSpPr>
            <a:cxnSpLocks/>
          </p:cNvCxnSpPr>
          <p:nvPr/>
        </p:nvCxnSpPr>
        <p:spPr>
          <a:xfrm>
            <a:off x="3981446" y="3844499"/>
            <a:ext cx="4229109"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9353DA-02C6-C575-5B9F-7D830DDE3CF1}"/>
              </a:ext>
            </a:extLst>
          </p:cNvPr>
          <p:cNvSpPr txBox="1"/>
          <p:nvPr/>
        </p:nvSpPr>
        <p:spPr>
          <a:xfrm flipH="1">
            <a:off x="2643994" y="3013502"/>
            <a:ext cx="6904012" cy="830997"/>
          </a:xfrm>
          <a:prstGeom prst="rect">
            <a:avLst/>
          </a:prstGeom>
          <a:noFill/>
        </p:spPr>
        <p:txBody>
          <a:bodyPr wrap="square" rtlCol="0">
            <a:spAutoFit/>
          </a:bodyPr>
          <a:lstStyle/>
          <a:p>
            <a:pPr algn="ctr"/>
            <a:r>
              <a:rPr lang="en-US" sz="4800" dirty="0">
                <a:latin typeface="+mj-lt"/>
              </a:rPr>
              <a:t>Thanks</a:t>
            </a:r>
          </a:p>
        </p:txBody>
      </p:sp>
    </p:spTree>
    <p:extLst>
      <p:ext uri="{BB962C8B-B14F-4D97-AF65-F5344CB8AC3E}">
        <p14:creationId xmlns:p14="http://schemas.microsoft.com/office/powerpoint/2010/main" val="30277446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05F79BF-8A2A-DCC1-2320-CA03E988F62F}"/>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23037" cy="338554"/>
            </a:xfrm>
            <a:prstGeom prst="rect">
              <a:avLst/>
            </a:prstGeom>
            <a:noFill/>
          </p:spPr>
          <p:txBody>
            <a:bodyPr wrap="none" rtlCol="0">
              <a:spAutoFit/>
            </a:bodyPr>
            <a:lstStyle/>
            <a:p>
              <a:r>
                <a:rPr lang="en-US" sz="1600" dirty="0">
                  <a:solidFill>
                    <a:schemeClr val="bg1"/>
                  </a:solidFill>
                </a:rPr>
                <a:t>Page - 2</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5580640" cy="830997"/>
          </a:xfrm>
          <a:prstGeom prst="rect">
            <a:avLst/>
          </a:prstGeom>
          <a:noFill/>
        </p:spPr>
        <p:txBody>
          <a:bodyPr wrap="square" rtlCol="0">
            <a:spAutoFit/>
          </a:bodyPr>
          <a:lstStyle/>
          <a:p>
            <a:r>
              <a:rPr lang="en-US" sz="4800" dirty="0">
                <a:latin typeface="+mj-lt"/>
              </a:rPr>
              <a:t>Content</a:t>
            </a:r>
            <a:endParaRPr lang="en-IN" sz="4800" dirty="0">
              <a:latin typeface="+mj-lt"/>
            </a:endParaRPr>
          </a:p>
        </p:txBody>
      </p:sp>
      <p:sp>
        <p:nvSpPr>
          <p:cNvPr id="4" name="TextBox 3">
            <a:extLst>
              <a:ext uri="{FF2B5EF4-FFF2-40B4-BE49-F238E27FC236}">
                <a16:creationId xmlns:a16="http://schemas.microsoft.com/office/drawing/2014/main" id="{F4C2B46B-77D4-5476-23D4-6AB553BEB9A7}"/>
              </a:ext>
            </a:extLst>
          </p:cNvPr>
          <p:cNvSpPr txBox="1"/>
          <p:nvPr/>
        </p:nvSpPr>
        <p:spPr>
          <a:xfrm>
            <a:off x="522908" y="1685579"/>
            <a:ext cx="4364698" cy="3847207"/>
          </a:xfrm>
          <a:prstGeom prst="rect">
            <a:avLst/>
          </a:prstGeom>
          <a:noFill/>
        </p:spPr>
        <p:txBody>
          <a:bodyPr wrap="square" rtlCol="0">
            <a:spAutoFit/>
          </a:bodyPr>
          <a:lstStyle/>
          <a:p>
            <a:pPr marL="342900" indent="-342900">
              <a:spcBef>
                <a:spcPts val="1200"/>
              </a:spcBef>
              <a:spcAft>
                <a:spcPts val="1200"/>
              </a:spcAft>
              <a:buFont typeface="Wingdings" panose="05000000000000000000" pitchFamily="2" charset="2"/>
              <a:buChar char="Ø"/>
            </a:pPr>
            <a:r>
              <a:rPr lang="en-US" sz="2400" dirty="0">
                <a:solidFill>
                  <a:schemeClr val="accent2"/>
                </a:solidFill>
              </a:rPr>
              <a:t>Introduction</a:t>
            </a:r>
          </a:p>
          <a:p>
            <a:pPr marL="342900" indent="-342900">
              <a:spcBef>
                <a:spcPts val="1200"/>
              </a:spcBef>
              <a:spcAft>
                <a:spcPts val="1200"/>
              </a:spcAft>
              <a:buFont typeface="Wingdings" panose="05000000000000000000" pitchFamily="2" charset="2"/>
              <a:buChar char="Ø"/>
            </a:pPr>
            <a:r>
              <a:rPr lang="en-US" sz="2400" dirty="0">
                <a:solidFill>
                  <a:schemeClr val="accent2"/>
                </a:solidFill>
              </a:rPr>
              <a:t>Problem Statement</a:t>
            </a:r>
          </a:p>
          <a:p>
            <a:pPr marL="342900" indent="-342900">
              <a:spcBef>
                <a:spcPts val="1200"/>
              </a:spcBef>
              <a:spcAft>
                <a:spcPts val="1200"/>
              </a:spcAft>
              <a:buFont typeface="Wingdings" panose="05000000000000000000" pitchFamily="2" charset="2"/>
              <a:buChar char="Ø"/>
            </a:pPr>
            <a:r>
              <a:rPr lang="en-US" sz="2400" dirty="0">
                <a:solidFill>
                  <a:schemeClr val="accent2"/>
                </a:solidFill>
              </a:rPr>
              <a:t>Technology Used</a:t>
            </a:r>
          </a:p>
          <a:p>
            <a:pPr marL="342900" indent="-342900">
              <a:spcBef>
                <a:spcPts val="1200"/>
              </a:spcBef>
              <a:spcAft>
                <a:spcPts val="1200"/>
              </a:spcAft>
              <a:buFont typeface="Wingdings" panose="05000000000000000000" pitchFamily="2" charset="2"/>
              <a:buChar char="Ø"/>
            </a:pPr>
            <a:r>
              <a:rPr lang="en-US" sz="2400" dirty="0">
                <a:solidFill>
                  <a:schemeClr val="accent2"/>
                </a:solidFill>
              </a:rPr>
              <a:t>Working</a:t>
            </a:r>
          </a:p>
          <a:p>
            <a:pPr marL="342900" indent="-342900">
              <a:spcBef>
                <a:spcPts val="1200"/>
              </a:spcBef>
              <a:spcAft>
                <a:spcPts val="1200"/>
              </a:spcAft>
              <a:buFont typeface="Wingdings" panose="05000000000000000000" pitchFamily="2" charset="2"/>
              <a:buChar char="Ø"/>
            </a:pPr>
            <a:r>
              <a:rPr lang="en-US" sz="2400" dirty="0">
                <a:solidFill>
                  <a:schemeClr val="accent2"/>
                </a:solidFill>
              </a:rPr>
              <a:t>Demo</a:t>
            </a:r>
          </a:p>
          <a:p>
            <a:pPr marL="342900" indent="-342900">
              <a:spcBef>
                <a:spcPts val="1200"/>
              </a:spcBef>
              <a:spcAft>
                <a:spcPts val="1200"/>
              </a:spcAft>
              <a:buFont typeface="Wingdings" panose="05000000000000000000" pitchFamily="2" charset="2"/>
              <a:buChar char="Ø"/>
            </a:pPr>
            <a:r>
              <a:rPr lang="en-IN" sz="2400" dirty="0">
                <a:solidFill>
                  <a:schemeClr val="accent2"/>
                </a:solidFill>
              </a:rPr>
              <a:t>Conclusion</a:t>
            </a:r>
          </a:p>
        </p:txBody>
      </p:sp>
      <p:pic>
        <p:nvPicPr>
          <p:cNvPr id="7" name="Picture 6">
            <a:extLst>
              <a:ext uri="{FF2B5EF4-FFF2-40B4-BE49-F238E27FC236}">
                <a16:creationId xmlns:a16="http://schemas.microsoft.com/office/drawing/2014/main" id="{444AE6C9-1846-5E86-1194-1D8C27F6C5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8783" y="1262221"/>
            <a:ext cx="4693920" cy="4693920"/>
          </a:xfrm>
          <a:prstGeom prst="rect">
            <a:avLst/>
          </a:prstGeom>
        </p:spPr>
      </p:pic>
    </p:spTree>
    <p:extLst>
      <p:ext uri="{BB962C8B-B14F-4D97-AF65-F5344CB8AC3E}">
        <p14:creationId xmlns:p14="http://schemas.microsoft.com/office/powerpoint/2010/main" val="20714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7A7F703-E89B-BC7F-4153-966862F38D84}"/>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21433" cy="338554"/>
            </a:xfrm>
            <a:prstGeom prst="rect">
              <a:avLst/>
            </a:prstGeom>
            <a:noFill/>
          </p:spPr>
          <p:txBody>
            <a:bodyPr wrap="none" rtlCol="0">
              <a:spAutoFit/>
            </a:bodyPr>
            <a:lstStyle/>
            <a:p>
              <a:r>
                <a:rPr lang="en-US" sz="1600" dirty="0">
                  <a:solidFill>
                    <a:schemeClr val="bg1"/>
                  </a:solidFill>
                </a:rPr>
                <a:t>Page - 3</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5580640" cy="830997"/>
          </a:xfrm>
          <a:prstGeom prst="rect">
            <a:avLst/>
          </a:prstGeom>
          <a:noFill/>
        </p:spPr>
        <p:txBody>
          <a:bodyPr wrap="square" rtlCol="0">
            <a:spAutoFit/>
          </a:bodyPr>
          <a:lstStyle/>
          <a:p>
            <a:r>
              <a:rPr lang="en-US" sz="4800" dirty="0">
                <a:latin typeface="+mj-lt"/>
              </a:rPr>
              <a:t>Introduction</a:t>
            </a:r>
          </a:p>
        </p:txBody>
      </p:sp>
      <p:sp>
        <p:nvSpPr>
          <p:cNvPr id="3" name="TextBox 2"/>
          <p:cNvSpPr txBox="1"/>
          <p:nvPr/>
        </p:nvSpPr>
        <p:spPr>
          <a:xfrm>
            <a:off x="757881" y="1812323"/>
            <a:ext cx="10725665" cy="2031325"/>
          </a:xfrm>
          <a:prstGeom prst="rect">
            <a:avLst/>
          </a:prstGeom>
          <a:noFill/>
        </p:spPr>
        <p:txBody>
          <a:bodyPr wrap="square" rtlCol="0">
            <a:spAutoFit/>
          </a:bodyPr>
          <a:lstStyle/>
          <a:p>
            <a:pPr marL="285750" indent="-285750">
              <a:buFont typeface="Wingdings" panose="05000000000000000000" pitchFamily="2" charset="2"/>
              <a:buChar char="Ø"/>
            </a:pPr>
            <a:r>
              <a:rPr lang="en-US"/>
              <a:t>A few years back, ordering food would It means placing a phone call to say What a customer wants and then waits for it to arrive. Now, food delivery has wrapped with the old technology and People have started using food delivery applications or website. Recently, in our university, a shopping complex was constructed and started, so it was not feasible for students to go there and wait for their food and waste time as it is very precious time for us, so we thought we could help our students and university by providing this website. The biggest reason for this is that it is much easier to use and food can be received in a short while. It is great for students as well as teachers.</a:t>
            </a:r>
            <a:endParaRPr lang="en-IN" dirty="0"/>
          </a:p>
        </p:txBody>
      </p:sp>
    </p:spTree>
    <p:extLst>
      <p:ext uri="{BB962C8B-B14F-4D97-AF65-F5344CB8AC3E}">
        <p14:creationId xmlns:p14="http://schemas.microsoft.com/office/powerpoint/2010/main" val="27474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7A7F703-E89B-BC7F-4153-966862F38D84}"/>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42273" cy="338554"/>
            </a:xfrm>
            <a:prstGeom prst="rect">
              <a:avLst/>
            </a:prstGeom>
            <a:noFill/>
          </p:spPr>
          <p:txBody>
            <a:bodyPr wrap="none" rtlCol="0">
              <a:spAutoFit/>
            </a:bodyPr>
            <a:lstStyle/>
            <a:p>
              <a:r>
                <a:rPr lang="en-US" sz="1600" dirty="0">
                  <a:solidFill>
                    <a:schemeClr val="bg1"/>
                  </a:solidFill>
                </a:rPr>
                <a:t>Page - 4</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5580640" cy="830997"/>
          </a:xfrm>
          <a:prstGeom prst="rect">
            <a:avLst/>
          </a:prstGeom>
          <a:noFill/>
        </p:spPr>
        <p:txBody>
          <a:bodyPr wrap="square" rtlCol="0">
            <a:spAutoFit/>
          </a:bodyPr>
          <a:lstStyle/>
          <a:p>
            <a:r>
              <a:rPr lang="en-US" sz="4800" dirty="0">
                <a:latin typeface="+mj-lt"/>
              </a:rPr>
              <a:t>Introduction</a:t>
            </a:r>
          </a:p>
        </p:txBody>
      </p:sp>
      <p:sp>
        <p:nvSpPr>
          <p:cNvPr id="16" name="TextBox 15">
            <a:extLst>
              <a:ext uri="{FF2B5EF4-FFF2-40B4-BE49-F238E27FC236}">
                <a16:creationId xmlns:a16="http://schemas.microsoft.com/office/drawing/2014/main" id="{14A403DF-32A1-4B1B-0B67-6540012E27A7}"/>
              </a:ext>
            </a:extLst>
          </p:cNvPr>
          <p:cNvSpPr txBox="1"/>
          <p:nvPr/>
        </p:nvSpPr>
        <p:spPr>
          <a:xfrm>
            <a:off x="588853" y="1396801"/>
            <a:ext cx="1518749" cy="369332"/>
          </a:xfrm>
          <a:prstGeom prst="rect">
            <a:avLst/>
          </a:prstGeom>
          <a:noFill/>
        </p:spPr>
        <p:txBody>
          <a:bodyPr wrap="none" rtlCol="0">
            <a:spAutoFit/>
          </a:bodyPr>
          <a:lstStyle/>
          <a:p>
            <a:r>
              <a:rPr lang="en-US" dirty="0" smtClean="0">
                <a:latin typeface="+mj-lt"/>
              </a:rPr>
              <a:t>To Your Door</a:t>
            </a:r>
            <a:endParaRPr lang="en-IN" dirty="0">
              <a:latin typeface="+mj-lt"/>
            </a:endParaRPr>
          </a:p>
        </p:txBody>
      </p:sp>
      <p:sp>
        <p:nvSpPr>
          <p:cNvPr id="17" name="TextBox 16">
            <a:extLst>
              <a:ext uri="{FF2B5EF4-FFF2-40B4-BE49-F238E27FC236}">
                <a16:creationId xmlns:a16="http://schemas.microsoft.com/office/drawing/2014/main" id="{4ECDD2FF-10E4-053B-C3B6-D4719888A538}"/>
              </a:ext>
            </a:extLst>
          </p:cNvPr>
          <p:cNvSpPr txBox="1"/>
          <p:nvPr/>
        </p:nvSpPr>
        <p:spPr>
          <a:xfrm>
            <a:off x="588853" y="1800718"/>
            <a:ext cx="6226617"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2"/>
                </a:solidFill>
              </a:rPr>
              <a:t>Online </a:t>
            </a:r>
            <a:r>
              <a:rPr lang="en-US" dirty="0" smtClean="0">
                <a:solidFill>
                  <a:schemeClr val="accent2"/>
                </a:solidFill>
              </a:rPr>
              <a:t>Food Ordering</a:t>
            </a:r>
            <a:r>
              <a:rPr lang="en-US" dirty="0" smtClean="0">
                <a:solidFill>
                  <a:schemeClr val="accent2"/>
                </a:solidFill>
              </a:rPr>
              <a:t> </a:t>
            </a:r>
            <a:r>
              <a:rPr lang="en-US" dirty="0" smtClean="0">
                <a:solidFill>
                  <a:schemeClr val="accent2"/>
                </a:solidFill>
              </a:rPr>
              <a:t>Website</a:t>
            </a:r>
            <a:r>
              <a:rPr lang="en-US" dirty="0" smtClean="0">
                <a:solidFill>
                  <a:schemeClr val="accent2"/>
                </a:solidFill>
              </a:rPr>
              <a:t> </a:t>
            </a:r>
            <a:r>
              <a:rPr lang="en-US" dirty="0">
                <a:solidFill>
                  <a:schemeClr val="accent2"/>
                </a:solidFill>
              </a:rPr>
              <a:t>for GLA University Complex</a:t>
            </a:r>
          </a:p>
          <a:p>
            <a:pPr marL="285750" indent="-285750">
              <a:buFont typeface="Wingdings" panose="05000000000000000000" pitchFamily="2" charset="2"/>
              <a:buChar char="Ø"/>
            </a:pPr>
            <a:r>
              <a:rPr lang="en-US" dirty="0">
                <a:solidFill>
                  <a:schemeClr val="accent2"/>
                </a:solidFill>
              </a:rPr>
              <a:t>Work on Android </a:t>
            </a:r>
            <a:r>
              <a:rPr lang="en-US" dirty="0" smtClean="0">
                <a:solidFill>
                  <a:schemeClr val="accent2"/>
                </a:solidFill>
              </a:rPr>
              <a:t>devices and laptops</a:t>
            </a:r>
            <a:endParaRPr lang="en-US" dirty="0">
              <a:solidFill>
                <a:schemeClr val="accent2"/>
              </a:solidFill>
            </a:endParaRPr>
          </a:p>
          <a:p>
            <a:pPr marL="285750" indent="-285750">
              <a:buFont typeface="Wingdings" panose="05000000000000000000" pitchFamily="2" charset="2"/>
              <a:buChar char="Ø"/>
            </a:pPr>
            <a:r>
              <a:rPr lang="en-US" dirty="0">
                <a:solidFill>
                  <a:schemeClr val="accent2"/>
                </a:solidFill>
              </a:rPr>
              <a:t>Login Screen </a:t>
            </a:r>
          </a:p>
          <a:p>
            <a:pPr marL="285750" indent="-285750">
              <a:buFont typeface="Wingdings" panose="05000000000000000000" pitchFamily="2" charset="2"/>
              <a:buChar char="Ø"/>
            </a:pPr>
            <a:r>
              <a:rPr lang="en-US" dirty="0">
                <a:solidFill>
                  <a:schemeClr val="accent2"/>
                </a:solidFill>
              </a:rPr>
              <a:t>Home Screen with Drawer , slider, </a:t>
            </a:r>
            <a:r>
              <a:rPr lang="en-US" dirty="0" smtClean="0">
                <a:solidFill>
                  <a:schemeClr val="accent2"/>
                </a:solidFill>
              </a:rPr>
              <a:t>Shop, </a:t>
            </a:r>
            <a:r>
              <a:rPr lang="en-US" dirty="0">
                <a:solidFill>
                  <a:schemeClr val="accent2"/>
                </a:solidFill>
              </a:rPr>
              <a:t>and </a:t>
            </a:r>
            <a:r>
              <a:rPr lang="en-US" dirty="0" smtClean="0">
                <a:solidFill>
                  <a:schemeClr val="accent2"/>
                </a:solidFill>
              </a:rPr>
              <a:t>menu</a:t>
            </a:r>
            <a:endParaRPr lang="en-US" dirty="0">
              <a:solidFill>
                <a:schemeClr val="accent2"/>
              </a:solidFill>
            </a:endParaRPr>
          </a:p>
          <a:p>
            <a:pPr marL="285750" indent="-285750">
              <a:buFont typeface="Wingdings" panose="05000000000000000000" pitchFamily="2" charset="2"/>
              <a:buChar char="Ø"/>
            </a:pPr>
            <a:r>
              <a:rPr lang="en-US" dirty="0">
                <a:solidFill>
                  <a:schemeClr val="accent2"/>
                </a:solidFill>
              </a:rPr>
              <a:t>Product detail screen</a:t>
            </a:r>
          </a:p>
          <a:p>
            <a:pPr marL="285750" indent="-285750">
              <a:buFont typeface="Wingdings" panose="05000000000000000000" pitchFamily="2" charset="2"/>
              <a:buChar char="Ø"/>
            </a:pPr>
            <a:r>
              <a:rPr lang="en-US" dirty="0" smtClean="0">
                <a:solidFill>
                  <a:schemeClr val="accent2"/>
                </a:solidFill>
              </a:rPr>
              <a:t>Technology </a:t>
            </a:r>
            <a:r>
              <a:rPr lang="en-US" dirty="0">
                <a:solidFill>
                  <a:schemeClr val="accent2"/>
                </a:solidFill>
              </a:rPr>
              <a:t>Used -</a:t>
            </a:r>
          </a:p>
          <a:p>
            <a:pPr marL="742950" lvl="1" indent="-285750">
              <a:buFont typeface="Wingdings" panose="05000000000000000000" pitchFamily="2" charset="2"/>
              <a:buChar char="Ø"/>
            </a:pPr>
            <a:r>
              <a:rPr lang="en-US" dirty="0" smtClean="0">
                <a:solidFill>
                  <a:schemeClr val="accent2"/>
                </a:solidFill>
              </a:rPr>
              <a:t>HTML</a:t>
            </a:r>
            <a:endParaRPr lang="en-US" dirty="0">
              <a:solidFill>
                <a:schemeClr val="accent2"/>
              </a:solidFill>
            </a:endParaRPr>
          </a:p>
          <a:p>
            <a:pPr marL="742950" lvl="1" indent="-285750">
              <a:buFont typeface="Wingdings" panose="05000000000000000000" pitchFamily="2" charset="2"/>
              <a:buChar char="Ø"/>
            </a:pPr>
            <a:r>
              <a:rPr lang="en-US" dirty="0" smtClean="0">
                <a:solidFill>
                  <a:schemeClr val="accent2"/>
                </a:solidFill>
              </a:rPr>
              <a:t>CSS</a:t>
            </a:r>
          </a:p>
          <a:p>
            <a:pPr marL="742950" lvl="1" indent="-285750">
              <a:buFont typeface="Wingdings" panose="05000000000000000000" pitchFamily="2" charset="2"/>
              <a:buChar char="Ø"/>
            </a:pPr>
            <a:r>
              <a:rPr lang="en-US" dirty="0" smtClean="0">
                <a:solidFill>
                  <a:schemeClr val="accent2"/>
                </a:solidFill>
              </a:rPr>
              <a:t>BOOTSTRAP</a:t>
            </a:r>
          </a:p>
          <a:p>
            <a:pPr marL="742950" lvl="1" indent="-285750">
              <a:buFont typeface="Wingdings" panose="05000000000000000000" pitchFamily="2" charset="2"/>
              <a:buChar char="Ø"/>
            </a:pPr>
            <a:r>
              <a:rPr lang="en-US" dirty="0" smtClean="0">
                <a:solidFill>
                  <a:schemeClr val="accent2"/>
                </a:solidFill>
              </a:rPr>
              <a:t>JAVASCRIPT</a:t>
            </a:r>
          </a:p>
          <a:p>
            <a:pPr marL="742950" lvl="1" indent="-285750">
              <a:buFont typeface="Wingdings" panose="05000000000000000000" pitchFamily="2" charset="2"/>
              <a:buChar char="Ø"/>
            </a:pPr>
            <a:r>
              <a:rPr lang="en-US" dirty="0" smtClean="0">
                <a:solidFill>
                  <a:schemeClr val="accent2"/>
                </a:solidFill>
              </a:rPr>
              <a:t>PHP</a:t>
            </a:r>
            <a:endParaRPr lang="en-US" dirty="0">
              <a:solidFill>
                <a:schemeClr val="accent2"/>
              </a:solidFill>
            </a:endParaRPr>
          </a:p>
        </p:txBody>
      </p:sp>
      <p:pic>
        <p:nvPicPr>
          <p:cNvPr id="10" name="Picture 9">
            <a:extLst>
              <a:ext uri="{FF2B5EF4-FFF2-40B4-BE49-F238E27FC236}">
                <a16:creationId xmlns:a16="http://schemas.microsoft.com/office/drawing/2014/main" id="{E1138722-6A25-2150-9AA9-897247BAFD86}"/>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8648486" y="1089025"/>
            <a:ext cx="3027578" cy="5045961"/>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2807"/>
          <a:stretch/>
        </p:blipFill>
        <p:spPr>
          <a:xfrm>
            <a:off x="8648486" y="569547"/>
            <a:ext cx="2890883" cy="5621644"/>
          </a:xfrm>
          <a:prstGeom prst="rect">
            <a:avLst/>
          </a:prstGeom>
        </p:spPr>
      </p:pic>
    </p:spTree>
    <p:extLst>
      <p:ext uri="{BB962C8B-B14F-4D97-AF65-F5344CB8AC3E}">
        <p14:creationId xmlns:p14="http://schemas.microsoft.com/office/powerpoint/2010/main" val="129551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3" end="3"/>
                                            </p:txEl>
                                          </p:spTgt>
                                        </p:tgtEl>
                                        <p:attrNameLst>
                                          <p:attrName>style.visibility</p:attrName>
                                        </p:attrNameLst>
                                      </p:cBhvr>
                                      <p:to>
                                        <p:strVal val="visible"/>
                                      </p:to>
                                    </p:set>
                                    <p:animEffect transition="in" filter="fade">
                                      <p:cBhvr>
                                        <p:cTn id="30" dur="500"/>
                                        <p:tgtEl>
                                          <p:spTgt spid="1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xEl>
                                              <p:pRg st="4" end="4"/>
                                            </p:txEl>
                                          </p:spTgt>
                                        </p:tgtEl>
                                        <p:attrNameLst>
                                          <p:attrName>style.visibility</p:attrName>
                                        </p:attrNameLst>
                                      </p:cBhvr>
                                      <p:to>
                                        <p:strVal val="visible"/>
                                      </p:to>
                                    </p:set>
                                    <p:animEffect transition="in" filter="fade">
                                      <p:cBhvr>
                                        <p:cTn id="35" dur="500"/>
                                        <p:tgtEl>
                                          <p:spTgt spid="1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xEl>
                                              <p:pRg st="5" end="5"/>
                                            </p:txEl>
                                          </p:spTgt>
                                        </p:tgtEl>
                                        <p:attrNameLst>
                                          <p:attrName>style.visibility</p:attrName>
                                        </p:attrNameLst>
                                      </p:cBhvr>
                                      <p:to>
                                        <p:strVal val="visible"/>
                                      </p:to>
                                    </p:set>
                                    <p:animEffect transition="in" filter="fade">
                                      <p:cBhvr>
                                        <p:cTn id="40" dur="500"/>
                                        <p:tgtEl>
                                          <p:spTgt spid="1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xEl>
                                              <p:pRg st="6" end="6"/>
                                            </p:txEl>
                                          </p:spTgt>
                                        </p:tgtEl>
                                        <p:attrNameLst>
                                          <p:attrName>style.visibility</p:attrName>
                                        </p:attrNameLst>
                                      </p:cBhvr>
                                      <p:to>
                                        <p:strVal val="visible"/>
                                      </p:to>
                                    </p:set>
                                    <p:animEffect transition="in" filter="fade">
                                      <p:cBhvr>
                                        <p:cTn id="45" dur="500"/>
                                        <p:tgtEl>
                                          <p:spTgt spid="1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xEl>
                                              <p:pRg st="7" end="7"/>
                                            </p:txEl>
                                          </p:spTgt>
                                        </p:tgtEl>
                                        <p:attrNameLst>
                                          <p:attrName>style.visibility</p:attrName>
                                        </p:attrNameLst>
                                      </p:cBhvr>
                                      <p:to>
                                        <p:strVal val="visible"/>
                                      </p:to>
                                    </p:set>
                                    <p:animEffect transition="in" filter="fade">
                                      <p:cBhvr>
                                        <p:cTn id="50" dur="500"/>
                                        <p:tgtEl>
                                          <p:spTgt spid="17">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500"/>
                                        <p:tgtEl>
                                          <p:spTgt spid="17">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
                                            <p:txEl>
                                              <p:pRg st="9" end="9"/>
                                            </p:txEl>
                                          </p:spTgt>
                                        </p:tgtEl>
                                        <p:attrNameLst>
                                          <p:attrName>style.visibility</p:attrName>
                                        </p:attrNameLst>
                                      </p:cBhvr>
                                      <p:to>
                                        <p:strVal val="visible"/>
                                      </p:to>
                                    </p:set>
                                    <p:animEffect transition="in" filter="fade">
                                      <p:cBhvr>
                                        <p:cTn id="60" dur="500"/>
                                        <p:tgtEl>
                                          <p:spTgt spid="17">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xEl>
                                              <p:pRg st="10" end="10"/>
                                            </p:txEl>
                                          </p:spTgt>
                                        </p:tgtEl>
                                        <p:attrNameLst>
                                          <p:attrName>style.visibility</p:attrName>
                                        </p:attrNameLst>
                                      </p:cBhvr>
                                      <p:to>
                                        <p:strVal val="visible"/>
                                      </p:to>
                                    </p:set>
                                    <p:animEffect transition="in" filter="fade">
                                      <p:cBhvr>
                                        <p:cTn id="65"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42273" cy="338554"/>
            </a:xfrm>
            <a:prstGeom prst="rect">
              <a:avLst/>
            </a:prstGeom>
            <a:noFill/>
          </p:spPr>
          <p:txBody>
            <a:bodyPr wrap="none" rtlCol="0">
              <a:spAutoFit/>
            </a:bodyPr>
            <a:lstStyle/>
            <a:p>
              <a:r>
                <a:rPr lang="en-US" sz="1600" dirty="0">
                  <a:solidFill>
                    <a:schemeClr val="bg1"/>
                  </a:solidFill>
                </a:rPr>
                <a:t>Page - 5</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6904012" cy="830997"/>
          </a:xfrm>
          <a:prstGeom prst="rect">
            <a:avLst/>
          </a:prstGeom>
          <a:noFill/>
        </p:spPr>
        <p:txBody>
          <a:bodyPr wrap="square" rtlCol="0">
            <a:spAutoFit/>
          </a:bodyPr>
          <a:lstStyle/>
          <a:p>
            <a:r>
              <a:rPr lang="en-US" sz="4800" dirty="0">
                <a:latin typeface="+mj-lt"/>
              </a:rPr>
              <a:t>Problem Statement</a:t>
            </a:r>
          </a:p>
        </p:txBody>
      </p:sp>
      <p:grpSp>
        <p:nvGrpSpPr>
          <p:cNvPr id="26" name="Group 25">
            <a:extLst>
              <a:ext uri="{FF2B5EF4-FFF2-40B4-BE49-F238E27FC236}">
                <a16:creationId xmlns:a16="http://schemas.microsoft.com/office/drawing/2014/main" id="{7314E650-0104-FAD2-7C29-D7DA0F04DCC0}"/>
              </a:ext>
            </a:extLst>
          </p:cNvPr>
          <p:cNvGrpSpPr/>
          <p:nvPr/>
        </p:nvGrpSpPr>
        <p:grpSpPr>
          <a:xfrm>
            <a:off x="3619751" y="1542213"/>
            <a:ext cx="8056312" cy="1840374"/>
            <a:chOff x="3619751" y="1689904"/>
            <a:chExt cx="8056312" cy="1840374"/>
          </a:xfrm>
        </p:grpSpPr>
        <p:sp>
          <p:nvSpPr>
            <p:cNvPr id="25" name="Rectangle: Rounded Corners 24">
              <a:extLst>
                <a:ext uri="{FF2B5EF4-FFF2-40B4-BE49-F238E27FC236}">
                  <a16:creationId xmlns:a16="http://schemas.microsoft.com/office/drawing/2014/main" id="{712FECFC-527C-2192-AE55-35098649CA67}"/>
                </a:ext>
              </a:extLst>
            </p:cNvPr>
            <p:cNvSpPr/>
            <p:nvPr/>
          </p:nvSpPr>
          <p:spPr>
            <a:xfrm>
              <a:off x="3619751" y="1689904"/>
              <a:ext cx="8056312" cy="1840374"/>
            </a:xfrm>
            <a:prstGeom prst="roundRect">
              <a:avLst>
                <a:gd name="adj" fmla="val 50000"/>
              </a:avLst>
            </a:prstGeom>
            <a:noFill/>
            <a:ln w="730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9A31BBC-FBBD-37DF-9F96-5CE485EE2226}"/>
                </a:ext>
              </a:extLst>
            </p:cNvPr>
            <p:cNvSpPr txBox="1"/>
            <p:nvPr/>
          </p:nvSpPr>
          <p:spPr>
            <a:xfrm>
              <a:off x="5619281" y="2009927"/>
              <a:ext cx="5472225" cy="1200329"/>
            </a:xfrm>
            <a:prstGeom prst="rect">
              <a:avLst/>
            </a:prstGeom>
            <a:noFill/>
          </p:spPr>
          <p:txBody>
            <a:bodyPr wrap="square" rtlCol="0">
              <a:spAutoFit/>
            </a:bodyPr>
            <a:lstStyle/>
            <a:p>
              <a:r>
                <a:rPr lang="en-US" sz="2400" dirty="0">
                  <a:solidFill>
                    <a:schemeClr val="accent2"/>
                  </a:solidFill>
                </a:rPr>
                <a:t>Online </a:t>
              </a:r>
              <a:r>
                <a:rPr lang="en-US" sz="2400" dirty="0" smtClean="0">
                  <a:solidFill>
                    <a:schemeClr val="accent2"/>
                  </a:solidFill>
                </a:rPr>
                <a:t>Food Ordering</a:t>
              </a:r>
              <a:r>
                <a:rPr lang="en-US" sz="2400" dirty="0" smtClean="0">
                  <a:solidFill>
                    <a:schemeClr val="accent2"/>
                  </a:solidFill>
                </a:rPr>
                <a:t> </a:t>
              </a:r>
              <a:r>
                <a:rPr lang="en-US" sz="2400" dirty="0">
                  <a:solidFill>
                    <a:schemeClr val="accent2"/>
                  </a:solidFill>
                </a:rPr>
                <a:t>option for university campus and get product delivered to hostel room.</a:t>
              </a:r>
            </a:p>
          </p:txBody>
        </p:sp>
        <p:grpSp>
          <p:nvGrpSpPr>
            <p:cNvPr id="8" name="Group 7">
              <a:extLst>
                <a:ext uri="{FF2B5EF4-FFF2-40B4-BE49-F238E27FC236}">
                  <a16:creationId xmlns:a16="http://schemas.microsoft.com/office/drawing/2014/main" id="{66B0A1A9-A2D1-9806-B836-B61138A97A95}"/>
                </a:ext>
              </a:extLst>
            </p:cNvPr>
            <p:cNvGrpSpPr/>
            <p:nvPr/>
          </p:nvGrpSpPr>
          <p:grpSpPr>
            <a:xfrm>
              <a:off x="3837078" y="1913116"/>
              <a:ext cx="1377388" cy="1377388"/>
              <a:chOff x="1737481" y="1636114"/>
              <a:chExt cx="1377388" cy="1377388"/>
            </a:xfrm>
          </p:grpSpPr>
          <p:sp>
            <p:nvSpPr>
              <p:cNvPr id="7" name="Oval 6">
                <a:extLst>
                  <a:ext uri="{FF2B5EF4-FFF2-40B4-BE49-F238E27FC236}">
                    <a16:creationId xmlns:a16="http://schemas.microsoft.com/office/drawing/2014/main" id="{5999802A-543F-A3EE-DD86-07C15F8503AD}"/>
                  </a:ext>
                </a:extLst>
              </p:cNvPr>
              <p:cNvSpPr/>
              <p:nvPr/>
            </p:nvSpPr>
            <p:spPr>
              <a:xfrm>
                <a:off x="1737481" y="1636114"/>
                <a:ext cx="1377388" cy="13773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6355196-9668-DF20-3F80-7BBAE124ECFC}"/>
                  </a:ext>
                </a:extLst>
              </p:cNvPr>
              <p:cNvPicPr>
                <a:picLocks noChangeAspect="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64357" y="1962990"/>
                <a:ext cx="723637" cy="723637"/>
              </a:xfrm>
              <a:prstGeom prst="rect">
                <a:avLst/>
              </a:prstGeom>
            </p:spPr>
          </p:pic>
        </p:grpSp>
      </p:grpSp>
      <p:grpSp>
        <p:nvGrpSpPr>
          <p:cNvPr id="14" name="Group 13">
            <a:extLst>
              <a:ext uri="{FF2B5EF4-FFF2-40B4-BE49-F238E27FC236}">
                <a16:creationId xmlns:a16="http://schemas.microsoft.com/office/drawing/2014/main" id="{137D533B-85E5-E376-13D4-1B072AD63DBF}"/>
              </a:ext>
            </a:extLst>
          </p:cNvPr>
          <p:cNvGrpSpPr/>
          <p:nvPr/>
        </p:nvGrpSpPr>
        <p:grpSpPr>
          <a:xfrm>
            <a:off x="515361" y="2805066"/>
            <a:ext cx="1608230" cy="1608230"/>
            <a:chOff x="1704974" y="2291787"/>
            <a:chExt cx="1662486" cy="1662486"/>
          </a:xfrm>
        </p:grpSpPr>
        <p:sp>
          <p:nvSpPr>
            <p:cNvPr id="12" name="Oval 11">
              <a:extLst>
                <a:ext uri="{FF2B5EF4-FFF2-40B4-BE49-F238E27FC236}">
                  <a16:creationId xmlns:a16="http://schemas.microsoft.com/office/drawing/2014/main" id="{7F2DB63F-A2A0-4E9B-4246-934D88FEAA95}"/>
                </a:ext>
              </a:extLst>
            </p:cNvPr>
            <p:cNvSpPr/>
            <p:nvPr/>
          </p:nvSpPr>
          <p:spPr>
            <a:xfrm>
              <a:off x="1704974" y="2291787"/>
              <a:ext cx="1662486" cy="16624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783FA66-3E7C-6520-6111-9A705494F328}"/>
                </a:ext>
              </a:extLst>
            </p:cNvPr>
            <p:cNvPicPr>
              <a:picLocks noChangeAspect="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94087" y="2680900"/>
              <a:ext cx="884260" cy="884260"/>
            </a:xfrm>
            <a:prstGeom prst="rect">
              <a:avLst/>
            </a:prstGeom>
          </p:spPr>
        </p:pic>
      </p:grpSp>
      <p:cxnSp>
        <p:nvCxnSpPr>
          <p:cNvPr id="38" name="Connector: Elbow 37">
            <a:extLst>
              <a:ext uri="{FF2B5EF4-FFF2-40B4-BE49-F238E27FC236}">
                <a16:creationId xmlns:a16="http://schemas.microsoft.com/office/drawing/2014/main" id="{CF5AFE63-E1FD-9635-118C-D05FE1F33FFE}"/>
              </a:ext>
            </a:extLst>
          </p:cNvPr>
          <p:cNvCxnSpPr>
            <a:stCxn id="12" idx="0"/>
            <a:endCxn id="25" idx="1"/>
          </p:cNvCxnSpPr>
          <p:nvPr/>
        </p:nvCxnSpPr>
        <p:spPr>
          <a:xfrm rot="5400000" flipH="1" flipV="1">
            <a:off x="2298280" y="1483596"/>
            <a:ext cx="342666" cy="2300275"/>
          </a:xfrm>
          <a:prstGeom prst="bentConnector2">
            <a:avLst/>
          </a:prstGeom>
          <a:ln w="38100" cap="rnd">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5342D7B-5CCA-809B-7B90-4DD240A32DE5}"/>
              </a:ext>
            </a:extLst>
          </p:cNvPr>
          <p:cNvGrpSpPr/>
          <p:nvPr/>
        </p:nvGrpSpPr>
        <p:grpSpPr>
          <a:xfrm>
            <a:off x="3619751" y="3835775"/>
            <a:ext cx="8056312" cy="1840374"/>
            <a:chOff x="3619751" y="3835775"/>
            <a:chExt cx="8056312" cy="1840374"/>
          </a:xfrm>
        </p:grpSpPr>
        <p:sp>
          <p:nvSpPr>
            <p:cNvPr id="32" name="Rectangle: Rounded Corners 31">
              <a:extLst>
                <a:ext uri="{FF2B5EF4-FFF2-40B4-BE49-F238E27FC236}">
                  <a16:creationId xmlns:a16="http://schemas.microsoft.com/office/drawing/2014/main" id="{777DD533-BDF5-58AB-3971-7D77F96AD67A}"/>
                </a:ext>
              </a:extLst>
            </p:cNvPr>
            <p:cNvSpPr/>
            <p:nvPr/>
          </p:nvSpPr>
          <p:spPr>
            <a:xfrm>
              <a:off x="3619751" y="3835775"/>
              <a:ext cx="8056312" cy="1840374"/>
            </a:xfrm>
            <a:prstGeom prst="roundRect">
              <a:avLst>
                <a:gd name="adj" fmla="val 50000"/>
              </a:avLst>
            </a:prstGeom>
            <a:noFill/>
            <a:ln w="730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2243F36B-E84D-345E-25A4-FB591072621C}"/>
                </a:ext>
              </a:extLst>
            </p:cNvPr>
            <p:cNvSpPr txBox="1"/>
            <p:nvPr/>
          </p:nvSpPr>
          <p:spPr>
            <a:xfrm>
              <a:off x="5619281" y="4340463"/>
              <a:ext cx="5704393" cy="830997"/>
            </a:xfrm>
            <a:prstGeom prst="rect">
              <a:avLst/>
            </a:prstGeom>
            <a:noFill/>
          </p:spPr>
          <p:txBody>
            <a:bodyPr wrap="square" rtlCol="0">
              <a:spAutoFit/>
            </a:bodyPr>
            <a:lstStyle/>
            <a:p>
              <a:r>
                <a:rPr lang="en-US" sz="2400" dirty="0">
                  <a:solidFill>
                    <a:schemeClr val="accent2"/>
                  </a:solidFill>
                </a:rPr>
                <a:t>Platform to take Shopping Complex products and services online.</a:t>
              </a:r>
            </a:p>
          </p:txBody>
        </p:sp>
        <p:grpSp>
          <p:nvGrpSpPr>
            <p:cNvPr id="49" name="Group 48">
              <a:extLst>
                <a:ext uri="{FF2B5EF4-FFF2-40B4-BE49-F238E27FC236}">
                  <a16:creationId xmlns:a16="http://schemas.microsoft.com/office/drawing/2014/main" id="{2A713C05-2EDB-F601-8F65-47EEC9190902}"/>
                </a:ext>
              </a:extLst>
            </p:cNvPr>
            <p:cNvGrpSpPr/>
            <p:nvPr/>
          </p:nvGrpSpPr>
          <p:grpSpPr>
            <a:xfrm>
              <a:off x="3837078" y="4067268"/>
              <a:ext cx="1377388" cy="1377388"/>
              <a:chOff x="3837078" y="4067268"/>
              <a:chExt cx="1377388" cy="1377388"/>
            </a:xfrm>
          </p:grpSpPr>
          <p:sp>
            <p:nvSpPr>
              <p:cNvPr id="35" name="Oval 34">
                <a:extLst>
                  <a:ext uri="{FF2B5EF4-FFF2-40B4-BE49-F238E27FC236}">
                    <a16:creationId xmlns:a16="http://schemas.microsoft.com/office/drawing/2014/main" id="{DCD66C53-6455-F7EC-46BC-B9E14132ECC8}"/>
                  </a:ext>
                </a:extLst>
              </p:cNvPr>
              <p:cNvSpPr/>
              <p:nvPr/>
            </p:nvSpPr>
            <p:spPr>
              <a:xfrm>
                <a:off x="3837078" y="4067268"/>
                <a:ext cx="1377388" cy="13773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Picture 47">
                <a:extLst>
                  <a:ext uri="{FF2B5EF4-FFF2-40B4-BE49-F238E27FC236}">
                    <a16:creationId xmlns:a16="http://schemas.microsoft.com/office/drawing/2014/main" id="{08B68510-F628-0E8C-A732-5EC684F0A1A3}"/>
                  </a:ext>
                </a:extLst>
              </p:cNvPr>
              <p:cNvPicPr>
                <a:picLocks noChangeAspect="1"/>
              </p:cNvPicPr>
              <p:nvPr/>
            </p:nvPicPr>
            <p:blipFill>
              <a:blip r:embed="rId5" cstate="hq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4163972" y="4394162"/>
                <a:ext cx="723600" cy="723600"/>
              </a:xfrm>
              <a:prstGeom prst="rect">
                <a:avLst/>
              </a:prstGeom>
            </p:spPr>
          </p:pic>
        </p:grpSp>
      </p:grpSp>
      <p:cxnSp>
        <p:nvCxnSpPr>
          <p:cNvPr id="45" name="Connector: Elbow 44">
            <a:extLst>
              <a:ext uri="{FF2B5EF4-FFF2-40B4-BE49-F238E27FC236}">
                <a16:creationId xmlns:a16="http://schemas.microsoft.com/office/drawing/2014/main" id="{2CDAF755-B2C0-4331-982B-39301903E22C}"/>
              </a:ext>
            </a:extLst>
          </p:cNvPr>
          <p:cNvCxnSpPr>
            <a:stCxn id="12" idx="4"/>
            <a:endCxn id="32" idx="1"/>
          </p:cNvCxnSpPr>
          <p:nvPr/>
        </p:nvCxnSpPr>
        <p:spPr>
          <a:xfrm rot="16200000" flipH="1">
            <a:off x="2298280" y="3434491"/>
            <a:ext cx="342666" cy="2300275"/>
          </a:xfrm>
          <a:prstGeom prst="bentConnector2">
            <a:avLst/>
          </a:prstGeom>
          <a:ln w="38100" cap="rnd">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9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left)">
                                      <p:cBhvr>
                                        <p:cTn id="28" dur="500"/>
                                        <p:tgtEl>
                                          <p:spTgt spid="3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15.07.2022_09.36.07_REC">
            <a:hlinkClick r:id="" action="ppaction://media"/>
            <a:extLst>
              <a:ext uri="{FF2B5EF4-FFF2-40B4-BE49-F238E27FC236}">
                <a16:creationId xmlns:a16="http://schemas.microsoft.com/office/drawing/2014/main" id="{D35A71B1-CB2C-EB9A-E333-82FB1FF6DCE2}"/>
              </a:ext>
            </a:extLst>
          </p:cNvPr>
          <p:cNvPicPr>
            <a:picLocks noChangeAspect="1"/>
          </p:cNvPicPr>
          <p:nvPr>
            <a:videoFile r:link="rId1"/>
            <p:extLst>
              <p:ext uri="{DAA4B4D4-6D71-4841-9C94-3DE7FCFB9230}">
                <p14:media xmlns:p14="http://schemas.microsoft.com/office/powerpoint/2010/main" r:embed="rId2">
                  <p14:trim st="85526" end="1283"/>
                </p14:media>
              </p:ext>
            </p:extLst>
          </p:nvPr>
        </p:nvPicPr>
        <p:blipFill rotWithShape="1">
          <a:blip r:embed="rId5"/>
          <a:srcRect l="-1" r="16159"/>
          <a:stretch/>
        </p:blipFill>
        <p:spPr>
          <a:xfrm>
            <a:off x="2708483" y="0"/>
            <a:ext cx="9483517" cy="6858000"/>
          </a:xfrm>
          <a:prstGeom prst="rect">
            <a:avLst/>
          </a:prstGeom>
        </p:spPr>
      </p:pic>
      <p:sp>
        <p:nvSpPr>
          <p:cNvPr id="5" name="Rectangle 4">
            <a:extLst>
              <a:ext uri="{FF2B5EF4-FFF2-40B4-BE49-F238E27FC236}">
                <a16:creationId xmlns:a16="http://schemas.microsoft.com/office/drawing/2014/main" id="{B6080DAA-2B88-D6E5-0B55-02C4AAA67938}"/>
              </a:ext>
            </a:extLst>
          </p:cNvPr>
          <p:cNvSpPr/>
          <p:nvPr/>
        </p:nvSpPr>
        <p:spPr>
          <a:xfrm>
            <a:off x="2514600" y="8238"/>
            <a:ext cx="9483517" cy="6857999"/>
          </a:xfrm>
          <a:prstGeom prst="rect">
            <a:avLst/>
          </a:prstGeom>
          <a:gradFill flip="none" rotWithShape="1">
            <a:gsLst>
              <a:gs pos="100000">
                <a:schemeClr val="accent6">
                  <a:alpha val="0"/>
                </a:schemeClr>
              </a:gs>
              <a:gs pos="50000">
                <a:schemeClr val="accent6"/>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21433" cy="338554"/>
            </a:xfrm>
            <a:prstGeom prst="rect">
              <a:avLst/>
            </a:prstGeom>
            <a:noFill/>
          </p:spPr>
          <p:txBody>
            <a:bodyPr wrap="none" rtlCol="0">
              <a:spAutoFit/>
            </a:bodyPr>
            <a:lstStyle/>
            <a:p>
              <a:r>
                <a:rPr lang="en-US" sz="1600" dirty="0">
                  <a:solidFill>
                    <a:schemeClr val="bg1"/>
                  </a:solidFill>
                </a:rPr>
                <a:t>Page - 6</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6904012" cy="830997"/>
          </a:xfrm>
          <a:prstGeom prst="rect">
            <a:avLst/>
          </a:prstGeom>
          <a:noFill/>
        </p:spPr>
        <p:txBody>
          <a:bodyPr wrap="square" rtlCol="0">
            <a:spAutoFit/>
          </a:bodyPr>
          <a:lstStyle/>
          <a:p>
            <a:r>
              <a:rPr lang="en-US" sz="4800" dirty="0">
                <a:latin typeface="+mj-lt"/>
              </a:rPr>
              <a:t>Technology Used</a:t>
            </a:r>
          </a:p>
        </p:txBody>
      </p:sp>
      <p:sp>
        <p:nvSpPr>
          <p:cNvPr id="4" name="TextBox 3">
            <a:extLst>
              <a:ext uri="{FF2B5EF4-FFF2-40B4-BE49-F238E27FC236}">
                <a16:creationId xmlns:a16="http://schemas.microsoft.com/office/drawing/2014/main" id="{8DE7BAC2-BD4B-8B5A-5ACB-5321E78B502E}"/>
              </a:ext>
            </a:extLst>
          </p:cNvPr>
          <p:cNvSpPr txBox="1"/>
          <p:nvPr/>
        </p:nvSpPr>
        <p:spPr>
          <a:xfrm>
            <a:off x="515938" y="1233376"/>
            <a:ext cx="813043" cy="646331"/>
          </a:xfrm>
          <a:prstGeom prst="rect">
            <a:avLst/>
          </a:prstGeom>
          <a:noFill/>
        </p:spPr>
        <p:txBody>
          <a:bodyPr wrap="none" rtlCol="0">
            <a:spAutoFit/>
          </a:bodyPr>
          <a:lstStyle/>
          <a:p>
            <a:r>
              <a:rPr lang="en-US" dirty="0" smtClean="0">
                <a:latin typeface="+mj-lt"/>
              </a:rPr>
              <a:t>HTML</a:t>
            </a:r>
          </a:p>
          <a:p>
            <a:endParaRPr lang="en-US" dirty="0">
              <a:latin typeface="+mj-lt"/>
            </a:endParaRPr>
          </a:p>
        </p:txBody>
      </p:sp>
      <p:sp>
        <p:nvSpPr>
          <p:cNvPr id="20" name="TextBox 19">
            <a:extLst>
              <a:ext uri="{FF2B5EF4-FFF2-40B4-BE49-F238E27FC236}">
                <a16:creationId xmlns:a16="http://schemas.microsoft.com/office/drawing/2014/main" id="{772B7B70-7F22-B3AB-F997-A698C68C4786}"/>
              </a:ext>
            </a:extLst>
          </p:cNvPr>
          <p:cNvSpPr txBox="1"/>
          <p:nvPr/>
        </p:nvSpPr>
        <p:spPr>
          <a:xfrm>
            <a:off x="648586" y="1783089"/>
            <a:ext cx="6134986" cy="4247317"/>
          </a:xfrm>
          <a:prstGeom prst="rect">
            <a:avLst/>
          </a:prstGeom>
          <a:noFill/>
        </p:spPr>
        <p:txBody>
          <a:bodyPr wrap="square" rtlCol="0">
            <a:spAutoFit/>
          </a:bodyPr>
          <a:lstStyle/>
          <a:p>
            <a:pPr marL="285750" indent="-285750">
              <a:buFont typeface="Wingdings" panose="05000000000000000000" pitchFamily="2" charset="2"/>
              <a:buChar char="Ø"/>
            </a:pPr>
            <a:r>
              <a:rPr lang="en-US" b="1" dirty="0"/>
              <a:t>HTML</a:t>
            </a:r>
            <a:r>
              <a:rPr lang="en-US" dirty="0"/>
              <a:t> stands for</a:t>
            </a:r>
            <a:r>
              <a:rPr lang="en-US" b="1" dirty="0"/>
              <a:t> </a:t>
            </a:r>
            <a:r>
              <a:rPr lang="en-US" b="1" dirty="0" err="1"/>
              <a:t>HyperText</a:t>
            </a:r>
            <a:r>
              <a:rPr lang="en-US" b="1" dirty="0"/>
              <a:t> Markup Language</a:t>
            </a:r>
            <a:r>
              <a:rPr lang="en-US" dirty="0"/>
              <a:t>. It is used to design web pages using a markup language. HTML is the combination of Hypertext and Markup language. Hypertext defines the link between the web pages. A markup language is used to define the text document within tag which defines the structure of web pages.</a:t>
            </a:r>
            <a:endParaRPr lang="en-US" dirty="0"/>
          </a:p>
          <a:p>
            <a:pPr marL="285750" indent="-285750">
              <a:buFont typeface="Wingdings" panose="05000000000000000000" pitchFamily="2" charset="2"/>
              <a:buChar char="Ø"/>
            </a:pPr>
            <a:r>
              <a:rPr lang="en-US" b="1" dirty="0" smtClean="0"/>
              <a:t>CSS</a:t>
            </a:r>
          </a:p>
          <a:p>
            <a:pPr marL="285750" indent="-285750">
              <a:buFont typeface="Wingdings" panose="05000000000000000000" pitchFamily="2" charset="2"/>
              <a:buChar char="Ø"/>
            </a:pPr>
            <a:r>
              <a:rPr lang="en-US" b="1" dirty="0"/>
              <a:t>CSS (Cascading Style Sheets)</a:t>
            </a:r>
            <a:r>
              <a:rPr lang="en-US" dirty="0"/>
              <a:t> is a stylesheet language used to design the webpage to make it attractive. The reason for using CSS is to simplify the process of making web pages presentable. CSS allows you to apply styles to web pages. More importantly, CSS enables you to do this independent of the HTML that makes up each web page.</a:t>
            </a:r>
            <a:endParaRPr lang="en-US" b="1" dirty="0"/>
          </a:p>
        </p:txBody>
      </p:sp>
    </p:spTree>
    <p:extLst>
      <p:ext uri="{BB962C8B-B14F-4D97-AF65-F5344CB8AC3E}">
        <p14:creationId xmlns:p14="http://schemas.microsoft.com/office/powerpoint/2010/main" val="302366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75" fill="hold"/>
                                        <p:tgtEl>
                                          <p:spTgt spid="2"/>
                                        </p:tgtEl>
                                      </p:cBhvr>
                                    </p:cmd>
                                  </p:childTnLst>
                                </p:cTn>
                              </p:par>
                              <p:par>
                                <p:cTn id="7" presetID="2" presetClass="entr" presetSubtype="2"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 calcmode="lin" valueType="num">
                                      <p:cBhvr additive="base">
                                        <p:cTn id="9" dur="500" fill="hold"/>
                                        <p:tgtEl>
                                          <p:spTgt spid="46"/>
                                        </p:tgtEl>
                                        <p:attrNameLst>
                                          <p:attrName>ppt_x</p:attrName>
                                        </p:attrNameLst>
                                      </p:cBhvr>
                                      <p:tavLst>
                                        <p:tav tm="0">
                                          <p:val>
                                            <p:strVal val="1+#ppt_w/2"/>
                                          </p:val>
                                        </p:tav>
                                        <p:tav tm="100000">
                                          <p:val>
                                            <p:strVal val="#ppt_x"/>
                                          </p:val>
                                        </p:tav>
                                      </p:tavLst>
                                    </p:anim>
                                    <p:anim calcmode="lin" valueType="num">
                                      <p:cBhvr additive="base">
                                        <p:cTn id="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9" fill="remove" display="0">
                  <p:stCondLst>
                    <p:cond delay="indefinite"/>
                  </p:stCondLst>
                </p:cTn>
                <p:tgtEl>
                  <p:spTgt spid="2"/>
                </p:tgtEl>
              </p:cMediaNode>
            </p:video>
          </p:childTnLst>
        </p:cTn>
      </p:par>
    </p:tnLst>
    <p:bldLst>
      <p:bldP spid="19" grpId="0"/>
      <p:bldP spid="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15.07.2022_09.36.07_REC">
            <a:hlinkClick r:id="" action="ppaction://media"/>
            <a:extLst>
              <a:ext uri="{FF2B5EF4-FFF2-40B4-BE49-F238E27FC236}">
                <a16:creationId xmlns:a16="http://schemas.microsoft.com/office/drawing/2014/main" id="{D35A71B1-CB2C-EB9A-E333-82FB1FF6DCE2}"/>
              </a:ext>
            </a:extLst>
          </p:cNvPr>
          <p:cNvPicPr>
            <a:picLocks noChangeAspect="1"/>
          </p:cNvPicPr>
          <p:nvPr>
            <a:videoFile r:link="rId1"/>
            <p:extLst>
              <p:ext uri="{DAA4B4D4-6D71-4841-9C94-3DE7FCFB9230}">
                <p14:media xmlns:p14="http://schemas.microsoft.com/office/powerpoint/2010/main" r:embed="rId2">
                  <p14:trim st="85526" end="1283"/>
                </p14:media>
              </p:ext>
            </p:extLst>
          </p:nvPr>
        </p:nvPicPr>
        <p:blipFill rotWithShape="1">
          <a:blip r:embed="rId5"/>
          <a:srcRect l="-1" r="16159"/>
          <a:stretch/>
        </p:blipFill>
        <p:spPr>
          <a:xfrm>
            <a:off x="2708483" y="0"/>
            <a:ext cx="9483517" cy="6858000"/>
          </a:xfrm>
          <a:prstGeom prst="rect">
            <a:avLst/>
          </a:prstGeom>
        </p:spPr>
      </p:pic>
      <p:sp>
        <p:nvSpPr>
          <p:cNvPr id="5" name="Rectangle 4">
            <a:extLst>
              <a:ext uri="{FF2B5EF4-FFF2-40B4-BE49-F238E27FC236}">
                <a16:creationId xmlns:a16="http://schemas.microsoft.com/office/drawing/2014/main" id="{B6080DAA-2B88-D6E5-0B55-02C4AAA67938}"/>
              </a:ext>
            </a:extLst>
          </p:cNvPr>
          <p:cNvSpPr/>
          <p:nvPr/>
        </p:nvSpPr>
        <p:spPr>
          <a:xfrm>
            <a:off x="2514600" y="8238"/>
            <a:ext cx="9483517" cy="6857999"/>
          </a:xfrm>
          <a:prstGeom prst="rect">
            <a:avLst/>
          </a:prstGeom>
          <a:gradFill flip="none" rotWithShape="1">
            <a:gsLst>
              <a:gs pos="100000">
                <a:schemeClr val="accent6">
                  <a:alpha val="0"/>
                </a:schemeClr>
              </a:gs>
              <a:gs pos="50000">
                <a:schemeClr val="accent6"/>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745D9866-3271-A1B0-E53F-276E9C63CDFA}"/>
              </a:ext>
            </a:extLst>
          </p:cNvPr>
          <p:cNvCxnSpPr/>
          <p:nvPr/>
        </p:nvCxnSpPr>
        <p:spPr>
          <a:xfrm>
            <a:off x="515938" y="1089025"/>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26243" cy="338554"/>
            </a:xfrm>
            <a:prstGeom prst="rect">
              <a:avLst/>
            </a:prstGeom>
            <a:noFill/>
          </p:spPr>
          <p:txBody>
            <a:bodyPr wrap="none" rtlCol="0">
              <a:spAutoFit/>
            </a:bodyPr>
            <a:lstStyle/>
            <a:p>
              <a:r>
                <a:rPr lang="en-US" sz="1600" dirty="0">
                  <a:solidFill>
                    <a:schemeClr val="bg1"/>
                  </a:solidFill>
                </a:rPr>
                <a:t>Page - 7</a:t>
              </a:r>
              <a:endParaRPr lang="en-IN" sz="1600" dirty="0">
                <a:solidFill>
                  <a:schemeClr val="bg1"/>
                </a:solidFill>
              </a:endParaRPr>
            </a:p>
          </p:txBody>
        </p:sp>
      </p:grpSp>
      <p:sp>
        <p:nvSpPr>
          <p:cNvPr id="19" name="TextBox 18">
            <a:extLst>
              <a:ext uri="{FF2B5EF4-FFF2-40B4-BE49-F238E27FC236}">
                <a16:creationId xmlns:a16="http://schemas.microsoft.com/office/drawing/2014/main" id="{79C61F23-7E41-51D5-1B92-45A274A0E31C}"/>
              </a:ext>
            </a:extLst>
          </p:cNvPr>
          <p:cNvSpPr txBox="1"/>
          <p:nvPr/>
        </p:nvSpPr>
        <p:spPr>
          <a:xfrm flipH="1">
            <a:off x="515360" y="258028"/>
            <a:ext cx="6904012" cy="830997"/>
          </a:xfrm>
          <a:prstGeom prst="rect">
            <a:avLst/>
          </a:prstGeom>
          <a:noFill/>
        </p:spPr>
        <p:txBody>
          <a:bodyPr wrap="square" rtlCol="0">
            <a:spAutoFit/>
          </a:bodyPr>
          <a:lstStyle/>
          <a:p>
            <a:r>
              <a:rPr lang="en-US" sz="4800" dirty="0">
                <a:latin typeface="+mj-lt"/>
              </a:rPr>
              <a:t>Technology Used</a:t>
            </a:r>
          </a:p>
        </p:txBody>
      </p:sp>
      <p:sp>
        <p:nvSpPr>
          <p:cNvPr id="10" name="TextBox 9">
            <a:extLst>
              <a:ext uri="{FF2B5EF4-FFF2-40B4-BE49-F238E27FC236}">
                <a16:creationId xmlns:a16="http://schemas.microsoft.com/office/drawing/2014/main" id="{EDDD4FEB-1F91-2C97-14F5-3A7763F96225}"/>
              </a:ext>
            </a:extLst>
          </p:cNvPr>
          <p:cNvSpPr txBox="1"/>
          <p:nvPr/>
        </p:nvSpPr>
        <p:spPr>
          <a:xfrm>
            <a:off x="622556" y="1568267"/>
            <a:ext cx="6134986" cy="2585323"/>
          </a:xfrm>
          <a:prstGeom prst="rect">
            <a:avLst/>
          </a:prstGeom>
          <a:noFill/>
        </p:spPr>
        <p:txBody>
          <a:bodyPr wrap="square" rtlCol="0">
            <a:spAutoFit/>
          </a:bodyPr>
          <a:lstStyle/>
          <a:p>
            <a:r>
              <a:rPr lang="en-US" dirty="0"/>
              <a:t>Bootstrap is the most popular HTML, CSS and JavaScript framework for developing a responsive and mobile friendly website.</a:t>
            </a:r>
          </a:p>
          <a:p>
            <a:r>
              <a:rPr lang="en-US" dirty="0"/>
              <a:t>It is absolutely free to download and use.</a:t>
            </a:r>
          </a:p>
          <a:p>
            <a:r>
              <a:rPr lang="en-US" dirty="0"/>
              <a:t>It is a front-end framework used for easier and faster web development.</a:t>
            </a:r>
          </a:p>
          <a:p>
            <a:r>
              <a:rPr lang="en-US" dirty="0"/>
              <a:t>It includes HTML and CSS based design templates for typography, forms, buttons, tables, </a:t>
            </a:r>
            <a:r>
              <a:rPr lang="en-US" dirty="0" smtClean="0"/>
              <a:t>navigation</a:t>
            </a:r>
            <a:r>
              <a:rPr lang="en-US" dirty="0"/>
              <a:t>.</a:t>
            </a:r>
            <a:endParaRPr lang="en-US" dirty="0" smtClean="0"/>
          </a:p>
          <a:p>
            <a:endParaRPr lang="en-US" dirty="0"/>
          </a:p>
        </p:txBody>
      </p:sp>
      <p:sp>
        <p:nvSpPr>
          <p:cNvPr id="34" name="TextBox 33">
            <a:extLst>
              <a:ext uri="{FF2B5EF4-FFF2-40B4-BE49-F238E27FC236}">
                <a16:creationId xmlns:a16="http://schemas.microsoft.com/office/drawing/2014/main" id="{491B643B-F9FB-4DEA-03F0-7C49B59E2BFD}"/>
              </a:ext>
            </a:extLst>
          </p:cNvPr>
          <p:cNvSpPr txBox="1"/>
          <p:nvPr/>
        </p:nvSpPr>
        <p:spPr>
          <a:xfrm>
            <a:off x="648586" y="4250773"/>
            <a:ext cx="613498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Firebase is a set of hosting services for any type of application (Android, iOS, Javascript, Node.js, Java, etc.). It offers NoSQL and real-time hosting of databases, content, social authentication (Google, Facebook, Twitter, etc.)</a:t>
            </a:r>
          </a:p>
        </p:txBody>
      </p:sp>
      <p:sp>
        <p:nvSpPr>
          <p:cNvPr id="17" name="TextBox 16">
            <a:extLst>
              <a:ext uri="{FF2B5EF4-FFF2-40B4-BE49-F238E27FC236}">
                <a16:creationId xmlns:a16="http://schemas.microsoft.com/office/drawing/2014/main" id="{862AB96B-E11D-AE29-B240-B80C5DA87F8C}"/>
              </a:ext>
            </a:extLst>
          </p:cNvPr>
          <p:cNvSpPr txBox="1"/>
          <p:nvPr/>
        </p:nvSpPr>
        <p:spPr>
          <a:xfrm>
            <a:off x="515938" y="1254635"/>
            <a:ext cx="1608133" cy="369332"/>
          </a:xfrm>
          <a:prstGeom prst="rect">
            <a:avLst/>
          </a:prstGeom>
          <a:noFill/>
        </p:spPr>
        <p:txBody>
          <a:bodyPr wrap="none" rtlCol="0">
            <a:spAutoFit/>
          </a:bodyPr>
          <a:lstStyle/>
          <a:p>
            <a:r>
              <a:rPr lang="en-US" dirty="0" smtClean="0">
                <a:latin typeface="+mj-lt"/>
              </a:rPr>
              <a:t>BOOTSTRAP</a:t>
            </a:r>
            <a:endParaRPr lang="en-US" dirty="0">
              <a:latin typeface="+mj-lt"/>
            </a:endParaRPr>
          </a:p>
        </p:txBody>
      </p:sp>
      <p:sp>
        <p:nvSpPr>
          <p:cNvPr id="3" name="TextBox 2">
            <a:extLst>
              <a:ext uri="{FF2B5EF4-FFF2-40B4-BE49-F238E27FC236}">
                <a16:creationId xmlns:a16="http://schemas.microsoft.com/office/drawing/2014/main" id="{9007627D-6784-1F6C-91B3-D09B2E749D74}"/>
              </a:ext>
            </a:extLst>
          </p:cNvPr>
          <p:cNvSpPr txBox="1"/>
          <p:nvPr/>
        </p:nvSpPr>
        <p:spPr>
          <a:xfrm>
            <a:off x="533400" y="3732828"/>
            <a:ext cx="659155" cy="369332"/>
          </a:xfrm>
          <a:prstGeom prst="rect">
            <a:avLst/>
          </a:prstGeom>
          <a:noFill/>
        </p:spPr>
        <p:txBody>
          <a:bodyPr wrap="none" rtlCol="0">
            <a:spAutoFit/>
          </a:bodyPr>
          <a:lstStyle/>
          <a:p>
            <a:r>
              <a:rPr lang="en-US" dirty="0" smtClean="0">
                <a:latin typeface="+mj-lt"/>
              </a:rPr>
              <a:t>PHP</a:t>
            </a:r>
            <a:endParaRPr lang="en-US" dirty="0">
              <a:latin typeface="+mj-lt"/>
            </a:endParaRPr>
          </a:p>
        </p:txBody>
      </p:sp>
    </p:spTree>
    <p:extLst>
      <p:ext uri="{BB962C8B-B14F-4D97-AF65-F5344CB8AC3E}">
        <p14:creationId xmlns:p14="http://schemas.microsoft.com/office/powerpoint/2010/main" val="305306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7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remove" display="0">
                  <p:stCondLst>
                    <p:cond delay="indefinite"/>
                  </p:stCondLst>
                </p:cTn>
                <p:tgtEl>
                  <p:spTgt spid="2"/>
                </p:tgtEl>
              </p:cMediaNode>
            </p:video>
          </p:childTnLst>
        </p:cTn>
      </p:par>
    </p:tnLst>
    <p:bldLst>
      <p:bldP spid="10" grpId="0"/>
      <p:bldP spid="34" grpId="0"/>
      <p:bldP spid="1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031051" cy="338554"/>
            </a:xfrm>
            <a:prstGeom prst="rect">
              <a:avLst/>
            </a:prstGeom>
            <a:noFill/>
          </p:spPr>
          <p:txBody>
            <a:bodyPr wrap="none" rtlCol="0">
              <a:spAutoFit/>
            </a:bodyPr>
            <a:lstStyle/>
            <a:p>
              <a:r>
                <a:rPr lang="en-US" sz="1600" dirty="0">
                  <a:solidFill>
                    <a:schemeClr val="bg1"/>
                  </a:solidFill>
                </a:rPr>
                <a:t>Page - 9</a:t>
              </a:r>
              <a:endParaRPr lang="en-IN" sz="1600" dirty="0">
                <a:solidFill>
                  <a:schemeClr val="bg1"/>
                </a:solidFill>
              </a:endParaRPr>
            </a:p>
          </p:txBody>
        </p:sp>
      </p:grpSp>
      <p:grpSp>
        <p:nvGrpSpPr>
          <p:cNvPr id="26" name="Group 25">
            <a:extLst>
              <a:ext uri="{FF2B5EF4-FFF2-40B4-BE49-F238E27FC236}">
                <a16:creationId xmlns:a16="http://schemas.microsoft.com/office/drawing/2014/main" id="{7E0099C5-83DA-4B3B-00AC-D6E6A6793C46}"/>
              </a:ext>
            </a:extLst>
          </p:cNvPr>
          <p:cNvGrpSpPr/>
          <p:nvPr/>
        </p:nvGrpSpPr>
        <p:grpSpPr>
          <a:xfrm>
            <a:off x="2643994" y="66642"/>
            <a:ext cx="6904012" cy="830997"/>
            <a:chOff x="2643994" y="66642"/>
            <a:chExt cx="6904012" cy="830997"/>
          </a:xfrm>
        </p:grpSpPr>
        <p:cxnSp>
          <p:nvCxnSpPr>
            <p:cNvPr id="9" name="Straight Connector 8">
              <a:extLst>
                <a:ext uri="{FF2B5EF4-FFF2-40B4-BE49-F238E27FC236}">
                  <a16:creationId xmlns:a16="http://schemas.microsoft.com/office/drawing/2014/main" id="{745D9866-3271-A1B0-E53F-276E9C63CDFA}"/>
                </a:ext>
              </a:extLst>
            </p:cNvPr>
            <p:cNvCxnSpPr>
              <a:cxnSpLocks/>
            </p:cNvCxnSpPr>
            <p:nvPr/>
          </p:nvCxnSpPr>
          <p:spPr>
            <a:xfrm>
              <a:off x="4921720" y="897639"/>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9C61F23-7E41-51D5-1B92-45A274A0E31C}"/>
                </a:ext>
              </a:extLst>
            </p:cNvPr>
            <p:cNvSpPr txBox="1"/>
            <p:nvPr/>
          </p:nvSpPr>
          <p:spPr>
            <a:xfrm flipH="1">
              <a:off x="2643994" y="66642"/>
              <a:ext cx="6904012" cy="830997"/>
            </a:xfrm>
            <a:prstGeom prst="rect">
              <a:avLst/>
            </a:prstGeom>
            <a:noFill/>
          </p:spPr>
          <p:txBody>
            <a:bodyPr wrap="square" rtlCol="0">
              <a:spAutoFit/>
            </a:bodyPr>
            <a:lstStyle/>
            <a:p>
              <a:pPr algn="ctr"/>
              <a:r>
                <a:rPr lang="en-US" sz="4800" dirty="0">
                  <a:latin typeface="+mj-lt"/>
                </a:rPr>
                <a:t>Working</a:t>
              </a:r>
            </a:p>
          </p:txBody>
        </p:sp>
      </p:grpSp>
      <p:grpSp>
        <p:nvGrpSpPr>
          <p:cNvPr id="10" name="Group 9">
            <a:extLst>
              <a:ext uri="{FF2B5EF4-FFF2-40B4-BE49-F238E27FC236}">
                <a16:creationId xmlns:a16="http://schemas.microsoft.com/office/drawing/2014/main" id="{FF12A979-169D-4769-E1D7-CE547D35F0FF}"/>
              </a:ext>
            </a:extLst>
          </p:cNvPr>
          <p:cNvGrpSpPr/>
          <p:nvPr/>
        </p:nvGrpSpPr>
        <p:grpSpPr>
          <a:xfrm>
            <a:off x="4869978" y="1082929"/>
            <a:ext cx="2452044" cy="5040314"/>
            <a:chOff x="1690218" y="1082929"/>
            <a:chExt cx="2452044" cy="5040314"/>
          </a:xfrm>
        </p:grpSpPr>
        <p:pic>
          <p:nvPicPr>
            <p:cNvPr id="4" name="Picture 3">
              <a:extLst>
                <a:ext uri="{FF2B5EF4-FFF2-40B4-BE49-F238E27FC236}">
                  <a16:creationId xmlns:a16="http://schemas.microsoft.com/office/drawing/2014/main" id="{2B243ACE-0012-A4F5-BA39-595C9FCA6083}"/>
                </a:ext>
              </a:extLst>
            </p:cNvPr>
            <p:cNvPicPr>
              <a:picLocks noChangeAspect="1"/>
            </p:cNvPicPr>
            <p:nvPr/>
          </p:nvPicPr>
          <p:blipFill rotWithShape="1">
            <a:blip r:embed="rId3">
              <a:extLst>
                <a:ext uri="{28A0092B-C50C-407E-A947-70E740481C1C}">
                  <a14:useLocalDpi xmlns:a14="http://schemas.microsoft.com/office/drawing/2010/main" val="0"/>
                </a:ext>
              </a:extLst>
            </a:blip>
            <a:srcRect b="5903"/>
            <a:stretch/>
          </p:blipFill>
          <p:spPr>
            <a:xfrm>
              <a:off x="1804058" y="1309124"/>
              <a:ext cx="2224363" cy="4651237"/>
            </a:xfrm>
            <a:prstGeom prst="rect">
              <a:avLst/>
            </a:prstGeom>
          </p:spPr>
        </p:pic>
        <p:pic>
          <p:nvPicPr>
            <p:cNvPr id="7" name="Picture 6">
              <a:extLst>
                <a:ext uri="{FF2B5EF4-FFF2-40B4-BE49-F238E27FC236}">
                  <a16:creationId xmlns:a16="http://schemas.microsoft.com/office/drawing/2014/main" id="{282AEADA-72F9-DE2E-38CE-7B0C5512B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218" y="1082929"/>
              <a:ext cx="2452044" cy="5040314"/>
            </a:xfrm>
            <a:prstGeom prst="rect">
              <a:avLst/>
            </a:prstGeom>
          </p:spPr>
        </p:pic>
      </p:grpSp>
      <p:grpSp>
        <p:nvGrpSpPr>
          <p:cNvPr id="11" name="Group 10">
            <a:extLst>
              <a:ext uri="{FF2B5EF4-FFF2-40B4-BE49-F238E27FC236}">
                <a16:creationId xmlns:a16="http://schemas.microsoft.com/office/drawing/2014/main" id="{B60336B0-CF44-DD5A-5FDF-9D8897A946C3}"/>
              </a:ext>
            </a:extLst>
          </p:cNvPr>
          <p:cNvGrpSpPr/>
          <p:nvPr/>
        </p:nvGrpSpPr>
        <p:grpSpPr>
          <a:xfrm>
            <a:off x="9224019" y="1082929"/>
            <a:ext cx="2452044" cy="5040314"/>
            <a:chOff x="5958240" y="1082929"/>
            <a:chExt cx="2452044" cy="5040314"/>
          </a:xfrm>
        </p:grpSpPr>
        <p:pic>
          <p:nvPicPr>
            <p:cNvPr id="5" name="Picture 4">
              <a:extLst>
                <a:ext uri="{FF2B5EF4-FFF2-40B4-BE49-F238E27FC236}">
                  <a16:creationId xmlns:a16="http://schemas.microsoft.com/office/drawing/2014/main" id="{895A6C39-2066-F7E0-86B8-27A1C69FF8EE}"/>
                </a:ext>
              </a:extLst>
            </p:cNvPr>
            <p:cNvPicPr>
              <a:picLocks noChangeAspect="1"/>
            </p:cNvPicPr>
            <p:nvPr/>
          </p:nvPicPr>
          <p:blipFill rotWithShape="1">
            <a:blip r:embed="rId5">
              <a:extLst>
                <a:ext uri="{28A0092B-C50C-407E-A947-70E740481C1C}">
                  <a14:useLocalDpi xmlns:a14="http://schemas.microsoft.com/office/drawing/2010/main" val="0"/>
                </a:ext>
              </a:extLst>
            </a:blip>
            <a:srcRect b="5904"/>
            <a:stretch/>
          </p:blipFill>
          <p:spPr>
            <a:xfrm>
              <a:off x="6072080" y="1309124"/>
              <a:ext cx="2224363" cy="4651237"/>
            </a:xfrm>
            <a:prstGeom prst="rect">
              <a:avLst/>
            </a:prstGeom>
          </p:spPr>
        </p:pic>
        <p:pic>
          <p:nvPicPr>
            <p:cNvPr id="8" name="Picture 7">
              <a:extLst>
                <a:ext uri="{FF2B5EF4-FFF2-40B4-BE49-F238E27FC236}">
                  <a16:creationId xmlns:a16="http://schemas.microsoft.com/office/drawing/2014/main" id="{25AB1F26-35EE-88A9-A91B-F5FBF3C85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grpSp>
        <p:nvGrpSpPr>
          <p:cNvPr id="27" name="Group 26">
            <a:extLst>
              <a:ext uri="{FF2B5EF4-FFF2-40B4-BE49-F238E27FC236}">
                <a16:creationId xmlns:a16="http://schemas.microsoft.com/office/drawing/2014/main" id="{398F4F4E-F8C8-040C-3414-2BF41B1C5BE7}"/>
              </a:ext>
            </a:extLst>
          </p:cNvPr>
          <p:cNvGrpSpPr/>
          <p:nvPr/>
        </p:nvGrpSpPr>
        <p:grpSpPr>
          <a:xfrm>
            <a:off x="0" y="3196686"/>
            <a:ext cx="2072636" cy="812800"/>
            <a:chOff x="0" y="3196686"/>
            <a:chExt cx="2072636" cy="812800"/>
          </a:xfrm>
        </p:grpSpPr>
        <p:sp>
          <p:nvSpPr>
            <p:cNvPr id="15" name="Isosceles Triangle 14">
              <a:extLst>
                <a:ext uri="{FF2B5EF4-FFF2-40B4-BE49-F238E27FC236}">
                  <a16:creationId xmlns:a16="http://schemas.microsoft.com/office/drawing/2014/main" id="{272DAEDB-DD9C-3925-5B74-68847A29A52C}"/>
                </a:ext>
              </a:extLst>
            </p:cNvPr>
            <p:cNvSpPr/>
            <p:nvPr/>
          </p:nvSpPr>
          <p:spPr>
            <a:xfrm rot="5400000">
              <a:off x="629918" y="2566768"/>
              <a:ext cx="812800" cy="20726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F5B36124-A1E3-AA84-CD8F-0DD99B4005A1}"/>
                </a:ext>
              </a:extLst>
            </p:cNvPr>
            <p:cNvSpPr txBox="1"/>
            <p:nvPr/>
          </p:nvSpPr>
          <p:spPr>
            <a:xfrm>
              <a:off x="251919" y="3418420"/>
              <a:ext cx="1031051" cy="369332"/>
            </a:xfrm>
            <a:prstGeom prst="rect">
              <a:avLst/>
            </a:prstGeom>
            <a:noFill/>
          </p:spPr>
          <p:txBody>
            <a:bodyPr wrap="none" rtlCol="0">
              <a:spAutoFit/>
            </a:bodyPr>
            <a:lstStyle/>
            <a:p>
              <a:pPr marL="285750" indent="-285750" algn="l">
                <a:buFont typeface="Wingdings" panose="05000000000000000000" pitchFamily="2" charset="2"/>
                <a:buChar char="Ø"/>
              </a:pPr>
              <a:r>
                <a:rPr lang="en-US" dirty="0">
                  <a:solidFill>
                    <a:schemeClr val="bg1"/>
                  </a:solidFill>
                </a:rPr>
                <a:t>Start</a:t>
              </a:r>
              <a:endParaRPr lang="en-IN" dirty="0">
                <a:solidFill>
                  <a:schemeClr val="bg1"/>
                </a:solidFill>
              </a:endParaRPr>
            </a:p>
          </p:txBody>
        </p:sp>
      </p:grpSp>
      <p:cxnSp>
        <p:nvCxnSpPr>
          <p:cNvPr id="20" name="Straight Connector 19">
            <a:extLst>
              <a:ext uri="{FF2B5EF4-FFF2-40B4-BE49-F238E27FC236}">
                <a16:creationId xmlns:a16="http://schemas.microsoft.com/office/drawing/2014/main" id="{1328644F-154E-29C5-529A-65616EAC0022}"/>
              </a:ext>
            </a:extLst>
          </p:cNvPr>
          <p:cNvCxnSpPr>
            <a:stCxn id="15" idx="0"/>
            <a:endCxn id="7" idx="1"/>
          </p:cNvCxnSpPr>
          <p:nvPr/>
        </p:nvCxnSpPr>
        <p:spPr>
          <a:xfrm>
            <a:off x="2072636" y="3603086"/>
            <a:ext cx="2797342"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9B88B3-858B-57E3-202E-5E52D7452ACF}"/>
              </a:ext>
            </a:extLst>
          </p:cNvPr>
          <p:cNvCxnSpPr>
            <a:stCxn id="7" idx="3"/>
            <a:endCxn id="8" idx="1"/>
          </p:cNvCxnSpPr>
          <p:nvPr/>
        </p:nvCxnSpPr>
        <p:spPr>
          <a:xfrm>
            <a:off x="7322022" y="3603086"/>
            <a:ext cx="1901997"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C8EB3F-1DE7-5603-8B60-D3E698A2CB51}"/>
              </a:ext>
            </a:extLst>
          </p:cNvPr>
          <p:cNvCxnSpPr>
            <a:stCxn id="8" idx="2"/>
          </p:cNvCxnSpPr>
          <p:nvPr/>
        </p:nvCxnSpPr>
        <p:spPr>
          <a:xfrm flipH="1">
            <a:off x="10450040" y="6123243"/>
            <a:ext cx="1" cy="734757"/>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22" y="965588"/>
            <a:ext cx="9102814" cy="5154544"/>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801" t="12754" r="801" b="1321"/>
          <a:stretch/>
        </p:blipFill>
        <p:spPr>
          <a:xfrm>
            <a:off x="9337859" y="1385638"/>
            <a:ext cx="2224364" cy="4603993"/>
          </a:xfrm>
          <a:prstGeom prst="rect">
            <a:avLst/>
          </a:prstGeom>
        </p:spPr>
      </p:pic>
    </p:spTree>
    <p:extLst>
      <p:ext uri="{BB962C8B-B14F-4D97-AF65-F5344CB8AC3E}">
        <p14:creationId xmlns:p14="http://schemas.microsoft.com/office/powerpoint/2010/main" val="9695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60336B0-CF44-DD5A-5FDF-9D8897A946C3}"/>
              </a:ext>
            </a:extLst>
          </p:cNvPr>
          <p:cNvGrpSpPr/>
          <p:nvPr/>
        </p:nvGrpSpPr>
        <p:grpSpPr>
          <a:xfrm>
            <a:off x="515938" y="1082929"/>
            <a:ext cx="2452044" cy="5040314"/>
            <a:chOff x="5958240" y="1082929"/>
            <a:chExt cx="2452044" cy="5040314"/>
          </a:xfrm>
        </p:grpSpPr>
        <p:pic>
          <p:nvPicPr>
            <p:cNvPr id="5" name="Picture 4">
              <a:extLst>
                <a:ext uri="{FF2B5EF4-FFF2-40B4-BE49-F238E27FC236}">
                  <a16:creationId xmlns:a16="http://schemas.microsoft.com/office/drawing/2014/main" id="{895A6C39-2066-F7E0-86B8-27A1C69FF8EE}"/>
                </a:ext>
              </a:extLst>
            </p:cNvPr>
            <p:cNvPicPr>
              <a:picLocks noChangeAspect="1"/>
            </p:cNvPicPr>
            <p:nvPr/>
          </p:nvPicPr>
          <p:blipFill rotWithShape="1">
            <a:blip r:embed="rId3">
              <a:extLst>
                <a:ext uri="{28A0092B-C50C-407E-A947-70E740481C1C}">
                  <a14:useLocalDpi xmlns:a14="http://schemas.microsoft.com/office/drawing/2010/main" val="0"/>
                </a:ext>
              </a:extLst>
            </a:blip>
            <a:srcRect b="5904"/>
            <a:stretch/>
          </p:blipFill>
          <p:spPr>
            <a:xfrm>
              <a:off x="6072080" y="1309124"/>
              <a:ext cx="2224363" cy="4651237"/>
            </a:xfrm>
            <a:prstGeom prst="rect">
              <a:avLst/>
            </a:prstGeom>
          </p:spPr>
        </p:pic>
        <p:pic>
          <p:nvPicPr>
            <p:cNvPr id="8" name="Picture 7">
              <a:extLst>
                <a:ext uri="{FF2B5EF4-FFF2-40B4-BE49-F238E27FC236}">
                  <a16:creationId xmlns:a16="http://schemas.microsoft.com/office/drawing/2014/main" id="{25AB1F26-35EE-88A9-A91B-F5FBF3C85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grpSp>
        <p:nvGrpSpPr>
          <p:cNvPr id="12" name="Group 11">
            <a:extLst>
              <a:ext uri="{FF2B5EF4-FFF2-40B4-BE49-F238E27FC236}">
                <a16:creationId xmlns:a16="http://schemas.microsoft.com/office/drawing/2014/main" id="{A82F9D66-606C-B7FD-E1D0-68A7A995C159}"/>
              </a:ext>
            </a:extLst>
          </p:cNvPr>
          <p:cNvGrpSpPr/>
          <p:nvPr/>
        </p:nvGrpSpPr>
        <p:grpSpPr>
          <a:xfrm>
            <a:off x="4869978" y="1082929"/>
            <a:ext cx="2452044" cy="5040314"/>
            <a:chOff x="5958240" y="1082929"/>
            <a:chExt cx="2452044" cy="5040314"/>
          </a:xfrm>
        </p:grpSpPr>
        <p:pic>
          <p:nvPicPr>
            <p:cNvPr id="14" name="Picture 13">
              <a:extLst>
                <a:ext uri="{FF2B5EF4-FFF2-40B4-BE49-F238E27FC236}">
                  <a16:creationId xmlns:a16="http://schemas.microsoft.com/office/drawing/2014/main" id="{AC32081A-7430-3699-16A2-550F31EDD4A1}"/>
                </a:ext>
              </a:extLst>
            </p:cNvPr>
            <p:cNvPicPr>
              <a:picLocks noChangeAspect="1"/>
            </p:cNvPicPr>
            <p:nvPr/>
          </p:nvPicPr>
          <p:blipFill rotWithShape="1">
            <a:blip r:embed="rId5">
              <a:extLst>
                <a:ext uri="{28A0092B-C50C-407E-A947-70E740481C1C}">
                  <a14:useLocalDpi xmlns:a14="http://schemas.microsoft.com/office/drawing/2010/main" val="0"/>
                </a:ext>
              </a:extLst>
            </a:blip>
            <a:srcRect t="263" b="5640"/>
            <a:stretch/>
          </p:blipFill>
          <p:spPr>
            <a:xfrm>
              <a:off x="6072080" y="1309124"/>
              <a:ext cx="2224363" cy="4651237"/>
            </a:xfrm>
            <a:prstGeom prst="rect">
              <a:avLst/>
            </a:prstGeom>
          </p:spPr>
        </p:pic>
        <p:pic>
          <p:nvPicPr>
            <p:cNvPr id="13" name="Picture 12">
              <a:extLst>
                <a:ext uri="{FF2B5EF4-FFF2-40B4-BE49-F238E27FC236}">
                  <a16:creationId xmlns:a16="http://schemas.microsoft.com/office/drawing/2014/main" id="{F70F5AE6-E838-D7CC-9D56-8A1028E84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grpSp>
        <p:nvGrpSpPr>
          <p:cNvPr id="46" name="Group 45">
            <a:extLst>
              <a:ext uri="{FF2B5EF4-FFF2-40B4-BE49-F238E27FC236}">
                <a16:creationId xmlns:a16="http://schemas.microsoft.com/office/drawing/2014/main" id="{2F442F8D-2ACE-9D57-3CAB-C6C2D4E458E7}"/>
              </a:ext>
            </a:extLst>
          </p:cNvPr>
          <p:cNvGrpSpPr/>
          <p:nvPr/>
        </p:nvGrpSpPr>
        <p:grpSpPr>
          <a:xfrm>
            <a:off x="4370983" y="6191192"/>
            <a:ext cx="7821018" cy="465247"/>
            <a:chOff x="4370983" y="6191192"/>
            <a:chExt cx="7821018" cy="465247"/>
          </a:xfrm>
        </p:grpSpPr>
        <p:sp>
          <p:nvSpPr>
            <p:cNvPr id="41" name="Freeform: Shape 40">
              <a:extLst>
                <a:ext uri="{FF2B5EF4-FFF2-40B4-BE49-F238E27FC236}">
                  <a16:creationId xmlns:a16="http://schemas.microsoft.com/office/drawing/2014/main" id="{95CF0E0A-C105-7397-49C9-EFC2BA69D98B}"/>
                </a:ext>
              </a:extLst>
            </p:cNvPr>
            <p:cNvSpPr/>
            <p:nvPr/>
          </p:nvSpPr>
          <p:spPr>
            <a:xfrm>
              <a:off x="5130206"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reeform: Shape 38">
              <a:extLst>
                <a:ext uri="{FF2B5EF4-FFF2-40B4-BE49-F238E27FC236}">
                  <a16:creationId xmlns:a16="http://schemas.microsoft.com/office/drawing/2014/main" id="{F4918A31-4A2D-5F2D-8474-3F24F893AD56}"/>
                </a:ext>
              </a:extLst>
            </p:cNvPr>
            <p:cNvSpPr/>
            <p:nvPr/>
          </p:nvSpPr>
          <p:spPr>
            <a:xfrm>
              <a:off x="5498702" y="6191192"/>
              <a:ext cx="6693299" cy="465247"/>
            </a:xfrm>
            <a:custGeom>
              <a:avLst/>
              <a:gdLst>
                <a:gd name="connsiteX0" fmla="*/ 1004743 w 6693299"/>
                <a:gd name="connsiteY0" fmla="*/ 0 h 465247"/>
                <a:gd name="connsiteX1" fmla="*/ 6693299 w 6693299"/>
                <a:gd name="connsiteY1" fmla="*/ 0 h 465247"/>
                <a:gd name="connsiteX2" fmla="*/ 6693299 w 6693299"/>
                <a:gd name="connsiteY2" fmla="*/ 465247 h 465247"/>
                <a:gd name="connsiteX3" fmla="*/ 0 w 6693299"/>
                <a:gd name="connsiteY3" fmla="*/ 465247 h 465247"/>
                <a:gd name="connsiteX4" fmla="*/ 1004743 w 6693299"/>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3299" h="465247">
                  <a:moveTo>
                    <a:pt x="1004743" y="0"/>
                  </a:moveTo>
                  <a:lnTo>
                    <a:pt x="6693299" y="0"/>
                  </a:lnTo>
                  <a:lnTo>
                    <a:pt x="6693299" y="465247"/>
                  </a:lnTo>
                  <a:lnTo>
                    <a:pt x="0" y="465247"/>
                  </a:lnTo>
                  <a:lnTo>
                    <a:pt x="10047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Freeform: Shape 41">
              <a:extLst>
                <a:ext uri="{FF2B5EF4-FFF2-40B4-BE49-F238E27FC236}">
                  <a16:creationId xmlns:a16="http://schemas.microsoft.com/office/drawing/2014/main" id="{C28A5E4E-7D5A-DC0B-818B-F2D4C74B0C2E}"/>
                </a:ext>
              </a:extLst>
            </p:cNvPr>
            <p:cNvSpPr/>
            <p:nvPr/>
          </p:nvSpPr>
          <p:spPr>
            <a:xfrm>
              <a:off x="4750594"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3" name="Freeform: Shape 42">
              <a:extLst>
                <a:ext uri="{FF2B5EF4-FFF2-40B4-BE49-F238E27FC236}">
                  <a16:creationId xmlns:a16="http://schemas.microsoft.com/office/drawing/2014/main" id="{DD6EC7CA-E623-2977-BC7A-55FA3EF5ED0B}"/>
                </a:ext>
              </a:extLst>
            </p:cNvPr>
            <p:cNvSpPr/>
            <p:nvPr/>
          </p:nvSpPr>
          <p:spPr>
            <a:xfrm>
              <a:off x="4370983" y="6191192"/>
              <a:ext cx="1293991" cy="465247"/>
            </a:xfrm>
            <a:custGeom>
              <a:avLst/>
              <a:gdLst>
                <a:gd name="connsiteX0" fmla="*/ 1000574 w 1293991"/>
                <a:gd name="connsiteY0" fmla="*/ 0 h 465247"/>
                <a:gd name="connsiteX1" fmla="*/ 1293991 w 1293991"/>
                <a:gd name="connsiteY1" fmla="*/ 0 h 465247"/>
                <a:gd name="connsiteX2" fmla="*/ 289248 w 1293991"/>
                <a:gd name="connsiteY2" fmla="*/ 465247 h 465247"/>
                <a:gd name="connsiteX3" fmla="*/ 0 w 1293991"/>
                <a:gd name="connsiteY3" fmla="*/ 465247 h 465247"/>
                <a:gd name="connsiteX4" fmla="*/ 1000574 w 1293991"/>
                <a:gd name="connsiteY4" fmla="*/ 0 h 46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991" h="465247">
                  <a:moveTo>
                    <a:pt x="1000574" y="0"/>
                  </a:moveTo>
                  <a:lnTo>
                    <a:pt x="1293991" y="0"/>
                  </a:lnTo>
                  <a:lnTo>
                    <a:pt x="289248" y="465247"/>
                  </a:lnTo>
                  <a:lnTo>
                    <a:pt x="0" y="465247"/>
                  </a:lnTo>
                  <a:lnTo>
                    <a:pt x="100057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1216F225-500A-B9A4-C56E-97A13FAF3BA3}"/>
                </a:ext>
              </a:extLst>
            </p:cNvPr>
            <p:cNvSpPr txBox="1"/>
            <p:nvPr/>
          </p:nvSpPr>
          <p:spPr>
            <a:xfrm>
              <a:off x="8212806" y="6239149"/>
              <a:ext cx="1295547" cy="369332"/>
            </a:xfrm>
            <a:prstGeom prst="rect">
              <a:avLst/>
            </a:prstGeom>
            <a:noFill/>
          </p:spPr>
          <p:txBody>
            <a:bodyPr wrap="none" rtlCol="0">
              <a:spAutoFit/>
            </a:bodyPr>
            <a:lstStyle/>
            <a:p>
              <a:r>
                <a:rPr lang="en-US" dirty="0">
                  <a:solidFill>
                    <a:schemeClr val="bg1"/>
                  </a:solidFill>
                  <a:latin typeface="+mj-lt"/>
                </a:rPr>
                <a:t>AI RADIO</a:t>
              </a:r>
              <a:endParaRPr lang="en-IN" dirty="0">
                <a:solidFill>
                  <a:schemeClr val="bg1"/>
                </a:solidFill>
                <a:latin typeface="+mj-lt"/>
              </a:endParaRPr>
            </a:p>
          </p:txBody>
        </p:sp>
        <p:sp>
          <p:nvSpPr>
            <p:cNvPr id="18" name="TextBox 17">
              <a:extLst>
                <a:ext uri="{FF2B5EF4-FFF2-40B4-BE49-F238E27FC236}">
                  <a16:creationId xmlns:a16="http://schemas.microsoft.com/office/drawing/2014/main" id="{5F4D9862-1116-7F6A-9242-73429D81E2C8}"/>
                </a:ext>
              </a:extLst>
            </p:cNvPr>
            <p:cNvSpPr txBox="1"/>
            <p:nvPr/>
          </p:nvSpPr>
          <p:spPr>
            <a:xfrm>
              <a:off x="10696308" y="6239149"/>
              <a:ext cx="1116011" cy="338554"/>
            </a:xfrm>
            <a:prstGeom prst="rect">
              <a:avLst/>
            </a:prstGeom>
            <a:noFill/>
          </p:spPr>
          <p:txBody>
            <a:bodyPr wrap="none" rtlCol="0">
              <a:spAutoFit/>
            </a:bodyPr>
            <a:lstStyle/>
            <a:p>
              <a:r>
                <a:rPr lang="en-US" sz="1600" dirty="0">
                  <a:solidFill>
                    <a:schemeClr val="bg1"/>
                  </a:solidFill>
                </a:rPr>
                <a:t>Page - 10</a:t>
              </a:r>
              <a:endParaRPr lang="en-IN" sz="1600" dirty="0">
                <a:solidFill>
                  <a:schemeClr val="bg1"/>
                </a:solidFill>
              </a:endParaRPr>
            </a:p>
          </p:txBody>
        </p:sp>
      </p:grpSp>
      <p:grpSp>
        <p:nvGrpSpPr>
          <p:cNvPr id="2" name="Group 1">
            <a:extLst>
              <a:ext uri="{FF2B5EF4-FFF2-40B4-BE49-F238E27FC236}">
                <a16:creationId xmlns:a16="http://schemas.microsoft.com/office/drawing/2014/main" id="{A534F6EC-890B-9143-2CB3-EB9C2B4A976B}"/>
              </a:ext>
            </a:extLst>
          </p:cNvPr>
          <p:cNvGrpSpPr/>
          <p:nvPr/>
        </p:nvGrpSpPr>
        <p:grpSpPr>
          <a:xfrm>
            <a:off x="9224019" y="1082929"/>
            <a:ext cx="2452044" cy="5040314"/>
            <a:chOff x="5958240" y="1082929"/>
            <a:chExt cx="2452044" cy="5040314"/>
          </a:xfrm>
        </p:grpSpPr>
        <p:pic>
          <p:nvPicPr>
            <p:cNvPr id="3" name="Picture 2">
              <a:extLst>
                <a:ext uri="{FF2B5EF4-FFF2-40B4-BE49-F238E27FC236}">
                  <a16:creationId xmlns:a16="http://schemas.microsoft.com/office/drawing/2014/main" id="{19A43F07-E668-4B70-014C-4E6453FE61BD}"/>
                </a:ext>
              </a:extLst>
            </p:cNvPr>
            <p:cNvPicPr>
              <a:picLocks noChangeAspect="1"/>
            </p:cNvPicPr>
            <p:nvPr/>
          </p:nvPicPr>
          <p:blipFill rotWithShape="1">
            <a:blip r:embed="rId6">
              <a:extLst>
                <a:ext uri="{28A0092B-C50C-407E-A947-70E740481C1C}">
                  <a14:useLocalDpi xmlns:a14="http://schemas.microsoft.com/office/drawing/2010/main" val="0"/>
                </a:ext>
              </a:extLst>
            </a:blip>
            <a:srcRect b="5904"/>
            <a:stretch/>
          </p:blipFill>
          <p:spPr>
            <a:xfrm>
              <a:off x="6072080" y="1309124"/>
              <a:ext cx="2224363" cy="4651237"/>
            </a:xfrm>
            <a:prstGeom prst="rect">
              <a:avLst/>
            </a:prstGeom>
          </p:spPr>
        </p:pic>
        <p:pic>
          <p:nvPicPr>
            <p:cNvPr id="15" name="Picture 14">
              <a:extLst>
                <a:ext uri="{FF2B5EF4-FFF2-40B4-BE49-F238E27FC236}">
                  <a16:creationId xmlns:a16="http://schemas.microsoft.com/office/drawing/2014/main" id="{2912EB02-89DE-DD58-6483-163F0F6E9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40" y="1082929"/>
              <a:ext cx="2452044" cy="5040314"/>
            </a:xfrm>
            <a:prstGeom prst="rect">
              <a:avLst/>
            </a:prstGeom>
          </p:spPr>
        </p:pic>
      </p:grpSp>
      <p:cxnSp>
        <p:nvCxnSpPr>
          <p:cNvPr id="17" name="Straight Connector 16">
            <a:extLst>
              <a:ext uri="{FF2B5EF4-FFF2-40B4-BE49-F238E27FC236}">
                <a16:creationId xmlns:a16="http://schemas.microsoft.com/office/drawing/2014/main" id="{6119F304-C327-33BE-8258-5A8FFD98E570}"/>
              </a:ext>
            </a:extLst>
          </p:cNvPr>
          <p:cNvCxnSpPr>
            <a:stCxn id="15" idx="0"/>
          </p:cNvCxnSpPr>
          <p:nvPr/>
        </p:nvCxnSpPr>
        <p:spPr>
          <a:xfrm flipV="1">
            <a:off x="10450041" y="0"/>
            <a:ext cx="14759" cy="1082929"/>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F30356-E279-9CF6-8894-94B5764E3126}"/>
              </a:ext>
            </a:extLst>
          </p:cNvPr>
          <p:cNvCxnSpPr>
            <a:stCxn id="15" idx="1"/>
            <a:endCxn id="13" idx="3"/>
          </p:cNvCxnSpPr>
          <p:nvPr/>
        </p:nvCxnSpPr>
        <p:spPr>
          <a:xfrm flipH="1">
            <a:off x="7322022" y="3603086"/>
            <a:ext cx="1901997"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3ABE63-0782-229A-EE76-60CB6AB44F03}"/>
              </a:ext>
            </a:extLst>
          </p:cNvPr>
          <p:cNvCxnSpPr>
            <a:stCxn id="13" idx="1"/>
            <a:endCxn id="8" idx="3"/>
          </p:cNvCxnSpPr>
          <p:nvPr/>
        </p:nvCxnSpPr>
        <p:spPr>
          <a:xfrm flipH="1">
            <a:off x="2967982" y="3603086"/>
            <a:ext cx="1901996"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CA18C8-704F-40CF-6D8A-EAFD37A8F50D}"/>
              </a:ext>
            </a:extLst>
          </p:cNvPr>
          <p:cNvCxnSpPr>
            <a:stCxn id="8" idx="2"/>
          </p:cNvCxnSpPr>
          <p:nvPr/>
        </p:nvCxnSpPr>
        <p:spPr>
          <a:xfrm flipH="1">
            <a:off x="1727200" y="6123243"/>
            <a:ext cx="14760" cy="734757"/>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1BAEB17-2A29-D8A1-31EF-AA30D4170B71}"/>
              </a:ext>
            </a:extLst>
          </p:cNvPr>
          <p:cNvGrpSpPr/>
          <p:nvPr/>
        </p:nvGrpSpPr>
        <p:grpSpPr>
          <a:xfrm>
            <a:off x="2643994" y="66642"/>
            <a:ext cx="6904012" cy="830997"/>
            <a:chOff x="2643994" y="66642"/>
            <a:chExt cx="6904012" cy="830997"/>
          </a:xfrm>
        </p:grpSpPr>
        <p:cxnSp>
          <p:nvCxnSpPr>
            <p:cNvPr id="30" name="Straight Connector 29">
              <a:extLst>
                <a:ext uri="{FF2B5EF4-FFF2-40B4-BE49-F238E27FC236}">
                  <a16:creationId xmlns:a16="http://schemas.microsoft.com/office/drawing/2014/main" id="{CDF43AE8-C291-8DED-5060-6C768AA055F7}"/>
                </a:ext>
              </a:extLst>
            </p:cNvPr>
            <p:cNvCxnSpPr>
              <a:cxnSpLocks/>
            </p:cNvCxnSpPr>
            <p:nvPr/>
          </p:nvCxnSpPr>
          <p:spPr>
            <a:xfrm>
              <a:off x="4921720" y="897639"/>
              <a:ext cx="234856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C4CFC0-49F3-9758-0E21-063AE0E2053E}"/>
                </a:ext>
              </a:extLst>
            </p:cNvPr>
            <p:cNvSpPr txBox="1"/>
            <p:nvPr/>
          </p:nvSpPr>
          <p:spPr>
            <a:xfrm flipH="1">
              <a:off x="2643994" y="66642"/>
              <a:ext cx="6904012" cy="830997"/>
            </a:xfrm>
            <a:prstGeom prst="rect">
              <a:avLst/>
            </a:prstGeom>
            <a:noFill/>
          </p:spPr>
          <p:txBody>
            <a:bodyPr wrap="square" rtlCol="0">
              <a:spAutoFit/>
            </a:bodyPr>
            <a:lstStyle/>
            <a:p>
              <a:pPr algn="ctr"/>
              <a:r>
                <a:rPr lang="en-US" sz="4800" dirty="0">
                  <a:latin typeface="+mj-lt"/>
                </a:rPr>
                <a:t>Working</a:t>
              </a:r>
            </a:p>
          </p:txBody>
        </p:sp>
      </p:gr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991" y="922602"/>
            <a:ext cx="8673507" cy="5234615"/>
          </a:xfrm>
          <a:prstGeom prst="rect">
            <a:avLst/>
          </a:prstGeom>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t="10090" b="2463"/>
          <a:stretch/>
        </p:blipFill>
        <p:spPr>
          <a:xfrm>
            <a:off x="9289870" y="1309124"/>
            <a:ext cx="2320340" cy="4509062"/>
          </a:xfrm>
          <a:prstGeom prst="rect">
            <a:avLst/>
          </a:prstGeom>
        </p:spPr>
      </p:pic>
    </p:spTree>
    <p:extLst>
      <p:ext uri="{BB962C8B-B14F-4D97-AF65-F5344CB8AC3E}">
        <p14:creationId xmlns:p14="http://schemas.microsoft.com/office/powerpoint/2010/main" val="2897630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yColors-green">
      <a:dk1>
        <a:srgbClr val="22577A"/>
      </a:dk1>
      <a:lt1>
        <a:sysClr val="window" lastClr="FFFFFF"/>
      </a:lt1>
      <a:dk2>
        <a:srgbClr val="22577A"/>
      </a:dk2>
      <a:lt2>
        <a:srgbClr val="C7F9CC"/>
      </a:lt2>
      <a:accent1>
        <a:srgbClr val="22577A"/>
      </a:accent1>
      <a:accent2>
        <a:srgbClr val="38A3A5"/>
      </a:accent2>
      <a:accent3>
        <a:srgbClr val="57CC99"/>
      </a:accent3>
      <a:accent4>
        <a:srgbClr val="80ED99"/>
      </a:accent4>
      <a:accent5>
        <a:srgbClr val="C7F9CC"/>
      </a:accent5>
      <a:accent6>
        <a:srgbClr val="FFFFFF"/>
      </a:accent6>
      <a:hlink>
        <a:srgbClr val="0563C1"/>
      </a:hlink>
      <a:folHlink>
        <a:srgbClr val="954F72"/>
      </a:folHlink>
    </a:clrScheme>
    <a:fontScheme name="myFontMontserrat">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buFont typeface="Wingdings" panose="05000000000000000000" pitchFamily="2" charset="2"/>
          <a:buChar char="Ø"/>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TotalTime>
  <Words>780</Words>
  <Application>Microsoft Office PowerPoint</Application>
  <PresentationFormat>Widescreen</PresentationFormat>
  <Paragraphs>114</Paragraphs>
  <Slides>14</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Montserrat</vt:lpstr>
      <vt:lpstr>Montserrat SemiBold</vt:lpstr>
      <vt:lpstr>var(--font-gsans)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KUMAR</dc:creator>
  <cp:lastModifiedBy>hp</cp:lastModifiedBy>
  <cp:revision>23</cp:revision>
  <dcterms:created xsi:type="dcterms:W3CDTF">2022-07-14T03:36:10Z</dcterms:created>
  <dcterms:modified xsi:type="dcterms:W3CDTF">2022-11-22T07:28:01Z</dcterms:modified>
</cp:coreProperties>
</file>